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 id="2147483719" r:id="rId5"/>
  </p:sldMasterIdLst>
  <p:notesMasterIdLst>
    <p:notesMasterId r:id="rId19"/>
  </p:notesMasterIdLst>
  <p:handoutMasterIdLst>
    <p:handoutMasterId r:id="rId20"/>
  </p:handoutMasterIdLst>
  <p:sldIdLst>
    <p:sldId id="276" r:id="rId6"/>
    <p:sldId id="268" r:id="rId7"/>
    <p:sldId id="281" r:id="rId8"/>
    <p:sldId id="282" r:id="rId9"/>
    <p:sldId id="283" r:id="rId10"/>
    <p:sldId id="284" r:id="rId11"/>
    <p:sldId id="285" r:id="rId12"/>
    <p:sldId id="288" r:id="rId13"/>
    <p:sldId id="286" r:id="rId14"/>
    <p:sldId id="287" r:id="rId15"/>
    <p:sldId id="289" r:id="rId16"/>
    <p:sldId id="290" r:id="rId17"/>
    <p:sldId id="273" r:id="rId18"/>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6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327"/>
  </p:normalViewPr>
  <p:slideViewPr>
    <p:cSldViewPr snapToGrid="0" snapToObjects="1">
      <p:cViewPr varScale="1">
        <p:scale>
          <a:sx n="85" d="100"/>
          <a:sy n="85" d="100"/>
        </p:scale>
        <p:origin x="590" y="53"/>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27" d="100"/>
          <a:sy n="127" d="100"/>
        </p:scale>
        <p:origin x="3048"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89D317E2-89CF-BF42-AE9F-1E591F3FE62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D34C057F-DD8E-3C49-A2E7-A6D6ECD66F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37569D-5793-854B-AD14-A4A92002595E}" type="datetimeFigureOut">
              <a:rPr lang="nl-NL" smtClean="0"/>
              <a:t>29-1-2024</a:t>
            </a:fld>
            <a:endParaRPr lang="nl-NL"/>
          </a:p>
        </p:txBody>
      </p:sp>
      <p:sp>
        <p:nvSpPr>
          <p:cNvPr id="4" name="Tijdelijke aanduiding voor voettekst 3">
            <a:extLst>
              <a:ext uri="{FF2B5EF4-FFF2-40B4-BE49-F238E27FC236}">
                <a16:creationId xmlns:a16="http://schemas.microsoft.com/office/drawing/2014/main" id="{0864519D-1C87-FD4B-B00A-2DA94782ED9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1A08F263-2994-7B4C-82A2-4CDFFA4B0E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34E908-F265-BD4B-9820-E8CE97EAAC27}" type="slidenum">
              <a:rPr lang="nl-NL" smtClean="0"/>
              <a:t>‹#›</a:t>
            </a:fld>
            <a:endParaRPr lang="nl-NL"/>
          </a:p>
        </p:txBody>
      </p:sp>
    </p:spTree>
    <p:extLst>
      <p:ext uri="{BB962C8B-B14F-4D97-AF65-F5344CB8AC3E}">
        <p14:creationId xmlns:p14="http://schemas.microsoft.com/office/powerpoint/2010/main" val="4472313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3FB1B7-C8F7-8843-BF43-280387B2B40F}" type="datetimeFigureOut">
              <a:rPr lang="nl-NL" smtClean="0"/>
              <a:t>29-1-2024</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nl-NL"/>
              <a:t>Tekststijl van het model bewerken
Tweede niveau
Derde niveau
Vierde niveau
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C5874-2264-DB45-A455-DDA96B8CCAE6}" type="slidenum">
              <a:rPr lang="nl-NL" smtClean="0"/>
              <a:t>‹#›</a:t>
            </a:fld>
            <a:endParaRPr lang="nl-NL"/>
          </a:p>
        </p:txBody>
      </p:sp>
    </p:spTree>
    <p:extLst>
      <p:ext uri="{BB962C8B-B14F-4D97-AF65-F5344CB8AC3E}">
        <p14:creationId xmlns:p14="http://schemas.microsoft.com/office/powerpoint/2010/main" val="3356390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a:p>
        </p:txBody>
      </p:sp>
      <p:sp>
        <p:nvSpPr>
          <p:cNvPr id="4" name="Tijdelijke aanduiding voor dianummer 3"/>
          <p:cNvSpPr>
            <a:spLocks noGrp="1"/>
          </p:cNvSpPr>
          <p:nvPr>
            <p:ph type="sldNum" sz="quarter" idx="5"/>
          </p:nvPr>
        </p:nvSpPr>
        <p:spPr/>
        <p:txBody>
          <a:bodyPr/>
          <a:lstStyle/>
          <a:p>
            <a:fld id="{28FC5874-2264-DB45-A455-DDA96B8CCAE6}" type="slidenum">
              <a:rPr lang="nl-NL" smtClean="0"/>
              <a:t>1</a:t>
            </a:fld>
            <a:endParaRPr lang="nl-NL"/>
          </a:p>
        </p:txBody>
      </p:sp>
    </p:spTree>
    <p:extLst>
      <p:ext uri="{BB962C8B-B14F-4D97-AF65-F5344CB8AC3E}">
        <p14:creationId xmlns:p14="http://schemas.microsoft.com/office/powerpoint/2010/main" val="3422520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a:p>
        </p:txBody>
      </p:sp>
      <p:sp>
        <p:nvSpPr>
          <p:cNvPr id="4" name="Tijdelijke aanduiding voor dianummer 3"/>
          <p:cNvSpPr>
            <a:spLocks noGrp="1"/>
          </p:cNvSpPr>
          <p:nvPr>
            <p:ph type="sldNum" sz="quarter" idx="5"/>
          </p:nvPr>
        </p:nvSpPr>
        <p:spPr/>
        <p:txBody>
          <a:bodyPr/>
          <a:lstStyle/>
          <a:p>
            <a:fld id="{28FC5874-2264-DB45-A455-DDA96B8CCAE6}" type="slidenum">
              <a:rPr lang="nl-NL" smtClean="0"/>
              <a:t>10</a:t>
            </a:fld>
            <a:endParaRPr lang="nl-NL"/>
          </a:p>
        </p:txBody>
      </p:sp>
    </p:spTree>
    <p:extLst>
      <p:ext uri="{BB962C8B-B14F-4D97-AF65-F5344CB8AC3E}">
        <p14:creationId xmlns:p14="http://schemas.microsoft.com/office/powerpoint/2010/main" val="967118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a:p>
        </p:txBody>
      </p:sp>
      <p:sp>
        <p:nvSpPr>
          <p:cNvPr id="4" name="Tijdelijke aanduiding voor dianummer 3"/>
          <p:cNvSpPr>
            <a:spLocks noGrp="1"/>
          </p:cNvSpPr>
          <p:nvPr>
            <p:ph type="sldNum" sz="quarter" idx="5"/>
          </p:nvPr>
        </p:nvSpPr>
        <p:spPr/>
        <p:txBody>
          <a:bodyPr/>
          <a:lstStyle/>
          <a:p>
            <a:fld id="{28FC5874-2264-DB45-A455-DDA96B8CCAE6}" type="slidenum">
              <a:rPr lang="nl-NL" smtClean="0"/>
              <a:t>11</a:t>
            </a:fld>
            <a:endParaRPr lang="nl-NL"/>
          </a:p>
        </p:txBody>
      </p:sp>
    </p:spTree>
    <p:extLst>
      <p:ext uri="{BB962C8B-B14F-4D97-AF65-F5344CB8AC3E}">
        <p14:creationId xmlns:p14="http://schemas.microsoft.com/office/powerpoint/2010/main" val="379460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a:p>
        </p:txBody>
      </p:sp>
      <p:sp>
        <p:nvSpPr>
          <p:cNvPr id="4" name="Tijdelijke aanduiding voor dianummer 3"/>
          <p:cNvSpPr>
            <a:spLocks noGrp="1"/>
          </p:cNvSpPr>
          <p:nvPr>
            <p:ph type="sldNum" sz="quarter" idx="5"/>
          </p:nvPr>
        </p:nvSpPr>
        <p:spPr/>
        <p:txBody>
          <a:bodyPr/>
          <a:lstStyle/>
          <a:p>
            <a:fld id="{28FC5874-2264-DB45-A455-DDA96B8CCAE6}" type="slidenum">
              <a:rPr lang="nl-NL" smtClean="0"/>
              <a:t>13</a:t>
            </a:fld>
            <a:endParaRPr lang="nl-NL"/>
          </a:p>
        </p:txBody>
      </p:sp>
    </p:spTree>
    <p:extLst>
      <p:ext uri="{BB962C8B-B14F-4D97-AF65-F5344CB8AC3E}">
        <p14:creationId xmlns:p14="http://schemas.microsoft.com/office/powerpoint/2010/main" val="1803381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a:p>
        </p:txBody>
      </p:sp>
      <p:sp>
        <p:nvSpPr>
          <p:cNvPr id="4" name="Tijdelijke aanduiding voor dianummer 3"/>
          <p:cNvSpPr>
            <a:spLocks noGrp="1"/>
          </p:cNvSpPr>
          <p:nvPr>
            <p:ph type="sldNum" sz="quarter" idx="5"/>
          </p:nvPr>
        </p:nvSpPr>
        <p:spPr/>
        <p:txBody>
          <a:bodyPr/>
          <a:lstStyle/>
          <a:p>
            <a:fld id="{28FC5874-2264-DB45-A455-DDA96B8CCAE6}" type="slidenum">
              <a:rPr lang="nl-NL" smtClean="0"/>
              <a:t>2</a:t>
            </a:fld>
            <a:endParaRPr lang="nl-NL"/>
          </a:p>
        </p:txBody>
      </p:sp>
    </p:spTree>
    <p:extLst>
      <p:ext uri="{BB962C8B-B14F-4D97-AF65-F5344CB8AC3E}">
        <p14:creationId xmlns:p14="http://schemas.microsoft.com/office/powerpoint/2010/main" val="2253477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a:p>
        </p:txBody>
      </p:sp>
      <p:sp>
        <p:nvSpPr>
          <p:cNvPr id="4" name="Tijdelijke aanduiding voor dianummer 3"/>
          <p:cNvSpPr>
            <a:spLocks noGrp="1"/>
          </p:cNvSpPr>
          <p:nvPr>
            <p:ph type="sldNum" sz="quarter" idx="5"/>
          </p:nvPr>
        </p:nvSpPr>
        <p:spPr/>
        <p:txBody>
          <a:bodyPr/>
          <a:lstStyle/>
          <a:p>
            <a:fld id="{28FC5874-2264-DB45-A455-DDA96B8CCAE6}" type="slidenum">
              <a:rPr lang="nl-NL" smtClean="0"/>
              <a:t>3</a:t>
            </a:fld>
            <a:endParaRPr lang="nl-NL"/>
          </a:p>
        </p:txBody>
      </p:sp>
    </p:spTree>
    <p:extLst>
      <p:ext uri="{BB962C8B-B14F-4D97-AF65-F5344CB8AC3E}">
        <p14:creationId xmlns:p14="http://schemas.microsoft.com/office/powerpoint/2010/main" val="213764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a:p>
        </p:txBody>
      </p:sp>
      <p:sp>
        <p:nvSpPr>
          <p:cNvPr id="4" name="Tijdelijke aanduiding voor dianummer 3"/>
          <p:cNvSpPr>
            <a:spLocks noGrp="1"/>
          </p:cNvSpPr>
          <p:nvPr>
            <p:ph type="sldNum" sz="quarter" idx="5"/>
          </p:nvPr>
        </p:nvSpPr>
        <p:spPr/>
        <p:txBody>
          <a:bodyPr/>
          <a:lstStyle/>
          <a:p>
            <a:fld id="{28FC5874-2264-DB45-A455-DDA96B8CCAE6}" type="slidenum">
              <a:rPr lang="nl-NL" smtClean="0"/>
              <a:t>4</a:t>
            </a:fld>
            <a:endParaRPr lang="nl-NL"/>
          </a:p>
        </p:txBody>
      </p:sp>
    </p:spTree>
    <p:extLst>
      <p:ext uri="{BB962C8B-B14F-4D97-AF65-F5344CB8AC3E}">
        <p14:creationId xmlns:p14="http://schemas.microsoft.com/office/powerpoint/2010/main" val="3718156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a:p>
        </p:txBody>
      </p:sp>
      <p:sp>
        <p:nvSpPr>
          <p:cNvPr id="4" name="Tijdelijke aanduiding voor dianummer 3"/>
          <p:cNvSpPr>
            <a:spLocks noGrp="1"/>
          </p:cNvSpPr>
          <p:nvPr>
            <p:ph type="sldNum" sz="quarter" idx="5"/>
          </p:nvPr>
        </p:nvSpPr>
        <p:spPr/>
        <p:txBody>
          <a:bodyPr/>
          <a:lstStyle/>
          <a:p>
            <a:fld id="{28FC5874-2264-DB45-A455-DDA96B8CCAE6}" type="slidenum">
              <a:rPr lang="nl-NL" smtClean="0"/>
              <a:t>5</a:t>
            </a:fld>
            <a:endParaRPr lang="nl-NL"/>
          </a:p>
        </p:txBody>
      </p:sp>
    </p:spTree>
    <p:extLst>
      <p:ext uri="{BB962C8B-B14F-4D97-AF65-F5344CB8AC3E}">
        <p14:creationId xmlns:p14="http://schemas.microsoft.com/office/powerpoint/2010/main" val="2248555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a:p>
        </p:txBody>
      </p:sp>
      <p:sp>
        <p:nvSpPr>
          <p:cNvPr id="4" name="Tijdelijke aanduiding voor dianummer 3"/>
          <p:cNvSpPr>
            <a:spLocks noGrp="1"/>
          </p:cNvSpPr>
          <p:nvPr>
            <p:ph type="sldNum" sz="quarter" idx="5"/>
          </p:nvPr>
        </p:nvSpPr>
        <p:spPr/>
        <p:txBody>
          <a:bodyPr/>
          <a:lstStyle/>
          <a:p>
            <a:fld id="{28FC5874-2264-DB45-A455-DDA96B8CCAE6}" type="slidenum">
              <a:rPr lang="nl-NL" smtClean="0"/>
              <a:t>6</a:t>
            </a:fld>
            <a:endParaRPr lang="nl-NL"/>
          </a:p>
        </p:txBody>
      </p:sp>
    </p:spTree>
    <p:extLst>
      <p:ext uri="{BB962C8B-B14F-4D97-AF65-F5344CB8AC3E}">
        <p14:creationId xmlns:p14="http://schemas.microsoft.com/office/powerpoint/2010/main" val="1222817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a:p>
        </p:txBody>
      </p:sp>
      <p:sp>
        <p:nvSpPr>
          <p:cNvPr id="4" name="Tijdelijke aanduiding voor dianummer 3"/>
          <p:cNvSpPr>
            <a:spLocks noGrp="1"/>
          </p:cNvSpPr>
          <p:nvPr>
            <p:ph type="sldNum" sz="quarter" idx="5"/>
          </p:nvPr>
        </p:nvSpPr>
        <p:spPr/>
        <p:txBody>
          <a:bodyPr/>
          <a:lstStyle/>
          <a:p>
            <a:fld id="{28FC5874-2264-DB45-A455-DDA96B8CCAE6}" type="slidenum">
              <a:rPr lang="nl-NL" smtClean="0"/>
              <a:t>7</a:t>
            </a:fld>
            <a:endParaRPr lang="nl-NL"/>
          </a:p>
        </p:txBody>
      </p:sp>
    </p:spTree>
    <p:extLst>
      <p:ext uri="{BB962C8B-B14F-4D97-AF65-F5344CB8AC3E}">
        <p14:creationId xmlns:p14="http://schemas.microsoft.com/office/powerpoint/2010/main" val="2475061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a:p>
        </p:txBody>
      </p:sp>
      <p:sp>
        <p:nvSpPr>
          <p:cNvPr id="4" name="Tijdelijke aanduiding voor dianummer 3"/>
          <p:cNvSpPr>
            <a:spLocks noGrp="1"/>
          </p:cNvSpPr>
          <p:nvPr>
            <p:ph type="sldNum" sz="quarter" idx="5"/>
          </p:nvPr>
        </p:nvSpPr>
        <p:spPr/>
        <p:txBody>
          <a:bodyPr/>
          <a:lstStyle/>
          <a:p>
            <a:fld id="{28FC5874-2264-DB45-A455-DDA96B8CCAE6}" type="slidenum">
              <a:rPr lang="nl-NL" smtClean="0"/>
              <a:t>8</a:t>
            </a:fld>
            <a:endParaRPr lang="nl-NL"/>
          </a:p>
        </p:txBody>
      </p:sp>
    </p:spTree>
    <p:extLst>
      <p:ext uri="{BB962C8B-B14F-4D97-AF65-F5344CB8AC3E}">
        <p14:creationId xmlns:p14="http://schemas.microsoft.com/office/powerpoint/2010/main" val="1272941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a:p>
        </p:txBody>
      </p:sp>
      <p:sp>
        <p:nvSpPr>
          <p:cNvPr id="4" name="Tijdelijke aanduiding voor dianummer 3"/>
          <p:cNvSpPr>
            <a:spLocks noGrp="1"/>
          </p:cNvSpPr>
          <p:nvPr>
            <p:ph type="sldNum" sz="quarter" idx="5"/>
          </p:nvPr>
        </p:nvSpPr>
        <p:spPr/>
        <p:txBody>
          <a:bodyPr/>
          <a:lstStyle/>
          <a:p>
            <a:fld id="{28FC5874-2264-DB45-A455-DDA96B8CCAE6}" type="slidenum">
              <a:rPr lang="nl-NL" smtClean="0"/>
              <a:t>9</a:t>
            </a:fld>
            <a:endParaRPr lang="nl-NL"/>
          </a:p>
        </p:txBody>
      </p:sp>
    </p:spTree>
    <p:extLst>
      <p:ext uri="{BB962C8B-B14F-4D97-AF65-F5344CB8AC3E}">
        <p14:creationId xmlns:p14="http://schemas.microsoft.com/office/powerpoint/2010/main" val="39104511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noProof="0"/>
              <a:t>Click to edit Master title style</a:t>
            </a:r>
            <a:endParaRPr lang="en-GB" noProof="0"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A6C8C274-345F-C24F-B914-9D57A4FC4BF7}" type="datetime2">
              <a:rPr lang="en-GB" noProof="0" smtClean="0"/>
              <a:t>Monday, 29 January 2024</a:t>
            </a:fld>
            <a:endParaRPr lang="en-GB" noProof="0" dirty="0"/>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dirty="0"/>
              <a:t>&lt;</a:t>
            </a:r>
            <a:r>
              <a:rPr lang="nl-NL" dirty="0" err="1"/>
              <a:t>Optional</a:t>
            </a:r>
            <a:r>
              <a:rPr lang="nl-NL" dirty="0"/>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en-GB" noProof="0" smtClean="0"/>
              <a:t>‹#›</a:t>
            </a:fld>
            <a:endParaRPr lang="en-GB" noProof="0" dirty="0"/>
          </a:p>
        </p:txBody>
      </p:sp>
      <p:sp>
        <p:nvSpPr>
          <p:cNvPr id="10" name="Tijdelijke aanduiding voor tekst 2">
            <a:extLst>
              <a:ext uri="{FF2B5EF4-FFF2-40B4-BE49-F238E27FC236}">
                <a16:creationId xmlns:a16="http://schemas.microsoft.com/office/drawing/2014/main" id="{5DF00627-7C74-7945-9E44-05EBAE33D749}"/>
              </a:ext>
            </a:extLst>
          </p:cNvPr>
          <p:cNvSpPr>
            <a:spLocks noGrp="1"/>
          </p:cNvSpPr>
          <p:nvPr>
            <p:ph type="body" sz="quarter" idx="13" hasCustomPrompt="1"/>
          </p:nvPr>
        </p:nvSpPr>
        <p:spPr>
          <a:xfrm>
            <a:off x="1728000" y="5076000"/>
            <a:ext cx="9324000" cy="1008000"/>
          </a:xfrm>
          <a:prstGeom prst="rect">
            <a:avLst/>
          </a:prstGeom>
          <a:solidFill>
            <a:schemeClr val="bg1"/>
          </a:solidFill>
        </p:spPr>
        <p:txBody>
          <a:bodyPr lIns="468000" tIns="125999" rIns="468000" bIns="360000"/>
          <a:lstStyle>
            <a:lvl1pPr>
              <a:defRPr>
                <a:solidFill>
                  <a:schemeClr val="tx2"/>
                </a:solidFill>
              </a:defRPr>
            </a:lvl1pPr>
          </a:lstStyle>
          <a:p>
            <a:pPr lvl="0"/>
            <a:r>
              <a:rPr lang="nl-NL" dirty="0"/>
              <a:t>Klikken om tekst toe te voegen</a:t>
            </a:r>
          </a:p>
        </p:txBody>
      </p:sp>
    </p:spTree>
    <p:extLst>
      <p:ext uri="{BB962C8B-B14F-4D97-AF65-F5344CB8AC3E}">
        <p14:creationId xmlns:p14="http://schemas.microsoft.com/office/powerpoint/2010/main" val="21714646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AM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5568E9F-E84D-C14D-8FA6-15284E6958F8}" type="datetime2">
              <a:rPr lang="nl-NL" smtClean="0"/>
              <a:t>maandag 29 januari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0" name="Tijdelijke aanduiding voor tekst 2">
            <a:extLst>
              <a:ext uri="{FF2B5EF4-FFF2-40B4-BE49-F238E27FC236}">
                <a16:creationId xmlns:a16="http://schemas.microsoft.com/office/drawing/2014/main" id="{D2F2F1A8-C038-9542-8E8B-76DB5CAE8690}"/>
              </a:ext>
            </a:extLst>
          </p:cNvPr>
          <p:cNvSpPr>
            <a:spLocks noGrp="1"/>
          </p:cNvSpPr>
          <p:nvPr>
            <p:ph type="body" sz="quarter" idx="13" hasCustomPrompt="1"/>
          </p:nvPr>
        </p:nvSpPr>
        <p:spPr>
          <a:xfrm>
            <a:off x="1728000" y="5076000"/>
            <a:ext cx="9324000" cy="1008000"/>
          </a:xfrm>
          <a:prstGeom prst="rect">
            <a:avLst/>
          </a:prstGeom>
          <a:solidFill>
            <a:schemeClr val="bg1"/>
          </a:solidFill>
        </p:spPr>
        <p:txBody>
          <a:bodyPr lIns="468000" tIns="125999" rIns="468000" bIns="360000"/>
          <a:lstStyle>
            <a:lvl1pPr>
              <a:defRPr>
                <a:solidFill>
                  <a:schemeClr val="tx2"/>
                </a:solidFill>
              </a:defRPr>
            </a:lvl1pPr>
          </a:lstStyle>
          <a:p>
            <a:pPr lvl="0"/>
            <a:r>
              <a:rPr lang="nl-NL" dirty="0"/>
              <a:t>Klikken om tekst toe te voegen</a:t>
            </a:r>
          </a:p>
        </p:txBody>
      </p:sp>
    </p:spTree>
    <p:extLst>
      <p:ext uri="{BB962C8B-B14F-4D97-AF65-F5344CB8AC3E}">
        <p14:creationId xmlns:p14="http://schemas.microsoft.com/office/powerpoint/2010/main" val="544175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O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C85429B-7EB3-084A-A4F2-852F584DF39D}" type="datetime2">
              <a:rPr lang="nl-NL" smtClean="0"/>
              <a:t>maandag 29 januari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0" name="Tijdelijke aanduiding voor tekst 2">
            <a:extLst>
              <a:ext uri="{FF2B5EF4-FFF2-40B4-BE49-F238E27FC236}">
                <a16:creationId xmlns:a16="http://schemas.microsoft.com/office/drawing/2014/main" id="{F804CFE4-669C-BF4F-AE5A-39E1F999E68B}"/>
              </a:ext>
            </a:extLst>
          </p:cNvPr>
          <p:cNvSpPr>
            <a:spLocks noGrp="1"/>
          </p:cNvSpPr>
          <p:nvPr>
            <p:ph type="body" sz="quarter" idx="13" hasCustomPrompt="1"/>
          </p:nvPr>
        </p:nvSpPr>
        <p:spPr>
          <a:xfrm>
            <a:off x="1728000" y="5076000"/>
            <a:ext cx="9324000" cy="1008000"/>
          </a:xfrm>
          <a:prstGeom prst="rect">
            <a:avLst/>
          </a:prstGeom>
          <a:solidFill>
            <a:schemeClr val="bg1"/>
          </a:solidFill>
        </p:spPr>
        <p:txBody>
          <a:bodyPr lIns="468000" tIns="125999" rIns="468000" bIns="360000"/>
          <a:lstStyle>
            <a:lvl1pPr>
              <a:defRPr>
                <a:solidFill>
                  <a:schemeClr val="tx2"/>
                </a:solidFill>
              </a:defRPr>
            </a:lvl1pPr>
          </a:lstStyle>
          <a:p>
            <a:pPr lvl="0"/>
            <a:r>
              <a:rPr lang="nl-NL" dirty="0"/>
              <a:t>Klikken om tekst toe te voegen</a:t>
            </a:r>
          </a:p>
        </p:txBody>
      </p:sp>
    </p:spTree>
    <p:extLst>
      <p:ext uri="{BB962C8B-B14F-4D97-AF65-F5344CB8AC3E}">
        <p14:creationId xmlns:p14="http://schemas.microsoft.com/office/powerpoint/2010/main" val="3264598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EISURE EV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6B00DB6-5B71-E84F-BC2E-BED7F0E7F3EC}" type="datetime2">
              <a:rPr lang="nl-NL" smtClean="0"/>
              <a:t>maandag 29 januari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0" name="Tijdelijke aanduiding voor tekst 2">
            <a:extLst>
              <a:ext uri="{FF2B5EF4-FFF2-40B4-BE49-F238E27FC236}">
                <a16:creationId xmlns:a16="http://schemas.microsoft.com/office/drawing/2014/main" id="{76100264-F195-BD4D-B2E6-A74600391B7D}"/>
              </a:ext>
            </a:extLst>
          </p:cNvPr>
          <p:cNvSpPr>
            <a:spLocks noGrp="1"/>
          </p:cNvSpPr>
          <p:nvPr>
            <p:ph type="body" sz="quarter" idx="13" hasCustomPrompt="1"/>
          </p:nvPr>
        </p:nvSpPr>
        <p:spPr>
          <a:xfrm>
            <a:off x="1728000" y="5076000"/>
            <a:ext cx="9324000" cy="1008000"/>
          </a:xfrm>
          <a:prstGeom prst="rect">
            <a:avLst/>
          </a:prstGeom>
          <a:solidFill>
            <a:schemeClr val="bg1"/>
          </a:solidFill>
        </p:spPr>
        <p:txBody>
          <a:bodyPr lIns="468000" tIns="125999" rIns="468000" bIns="360000"/>
          <a:lstStyle>
            <a:lvl1pPr>
              <a:defRPr>
                <a:solidFill>
                  <a:schemeClr val="tx2"/>
                </a:solidFill>
              </a:defRPr>
            </a:lvl1pPr>
          </a:lstStyle>
          <a:p>
            <a:pPr lvl="0"/>
            <a:r>
              <a:rPr lang="nl-NL" dirty="0"/>
              <a:t>Klikken om tekst toe te voegen</a:t>
            </a:r>
          </a:p>
        </p:txBody>
      </p:sp>
    </p:spTree>
    <p:extLst>
      <p:ext uri="{BB962C8B-B14F-4D97-AF65-F5344CB8AC3E}">
        <p14:creationId xmlns:p14="http://schemas.microsoft.com/office/powerpoint/2010/main" val="24434556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OG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FD12A8D7-D751-9541-9AE7-BF53D0FEBC02}" type="datetime2">
              <a:rPr lang="nl-NL" smtClean="0"/>
              <a:t>maandag 29 januari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0" name="Tijdelijke aanduiding voor tekst 2">
            <a:extLst>
              <a:ext uri="{FF2B5EF4-FFF2-40B4-BE49-F238E27FC236}">
                <a16:creationId xmlns:a16="http://schemas.microsoft.com/office/drawing/2014/main" id="{00D01791-E4FC-9E4E-B083-D8330D9D50AC}"/>
              </a:ext>
            </a:extLst>
          </p:cNvPr>
          <p:cNvSpPr>
            <a:spLocks noGrp="1"/>
          </p:cNvSpPr>
          <p:nvPr>
            <p:ph type="body" sz="quarter" idx="13" hasCustomPrompt="1"/>
          </p:nvPr>
        </p:nvSpPr>
        <p:spPr>
          <a:xfrm>
            <a:off x="1728000" y="5076000"/>
            <a:ext cx="9324000" cy="1008000"/>
          </a:xfrm>
          <a:prstGeom prst="rect">
            <a:avLst/>
          </a:prstGeom>
          <a:solidFill>
            <a:schemeClr val="bg1"/>
          </a:solidFill>
        </p:spPr>
        <p:txBody>
          <a:bodyPr lIns="468000" tIns="125999" rIns="468000" bIns="360000"/>
          <a:lstStyle>
            <a:lvl1pPr>
              <a:defRPr>
                <a:solidFill>
                  <a:schemeClr val="tx2"/>
                </a:solidFill>
              </a:defRPr>
            </a:lvl1pPr>
          </a:lstStyle>
          <a:p>
            <a:pPr lvl="0"/>
            <a:r>
              <a:rPr lang="nl-NL" dirty="0"/>
              <a:t>Klikken om tekst toe te voegen</a:t>
            </a:r>
          </a:p>
        </p:txBody>
      </p:sp>
    </p:spTree>
    <p:extLst>
      <p:ext uri="{BB962C8B-B14F-4D97-AF65-F5344CB8AC3E}">
        <p14:creationId xmlns:p14="http://schemas.microsoft.com/office/powerpoint/2010/main" val="2856736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REATIVE BUSINES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448D5C6B-2343-F24D-8098-49B80807734D}" type="datetime2">
              <a:rPr lang="nl-NL" smtClean="0"/>
              <a:t>maandag 29 januari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0" name="Tijdelijke aanduiding voor tekst 2">
            <a:extLst>
              <a:ext uri="{FF2B5EF4-FFF2-40B4-BE49-F238E27FC236}">
                <a16:creationId xmlns:a16="http://schemas.microsoft.com/office/drawing/2014/main" id="{12647A0F-C006-CB4A-A1C2-B1E52BD2966E}"/>
              </a:ext>
            </a:extLst>
          </p:cNvPr>
          <p:cNvSpPr>
            <a:spLocks noGrp="1"/>
          </p:cNvSpPr>
          <p:nvPr>
            <p:ph type="body" sz="quarter" idx="13" hasCustomPrompt="1"/>
          </p:nvPr>
        </p:nvSpPr>
        <p:spPr>
          <a:xfrm>
            <a:off x="1728000" y="5076000"/>
            <a:ext cx="9324000" cy="1008000"/>
          </a:xfrm>
          <a:prstGeom prst="rect">
            <a:avLst/>
          </a:prstGeom>
          <a:solidFill>
            <a:schemeClr val="bg1"/>
          </a:solidFill>
        </p:spPr>
        <p:txBody>
          <a:bodyPr lIns="468000" tIns="125999" rIns="468000" bIns="360000"/>
          <a:lstStyle>
            <a:lvl1pPr>
              <a:defRPr>
                <a:solidFill>
                  <a:schemeClr val="tx2"/>
                </a:solidFill>
              </a:defRPr>
            </a:lvl1pPr>
          </a:lstStyle>
          <a:p>
            <a:pPr lvl="0"/>
            <a:r>
              <a:rPr lang="nl-NL" dirty="0"/>
              <a:t>Klikken om tekst toe te voegen</a:t>
            </a:r>
          </a:p>
        </p:txBody>
      </p:sp>
    </p:spTree>
    <p:extLst>
      <p:ext uri="{BB962C8B-B14F-4D97-AF65-F5344CB8AC3E}">
        <p14:creationId xmlns:p14="http://schemas.microsoft.com/office/powerpoint/2010/main" val="16886310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448D5C6B-2343-F24D-8098-49B80807734D}" type="datetime2">
              <a:rPr lang="nl-NL" smtClean="0"/>
              <a:t>maandag 29 januari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0" name="Tijdelijke aanduiding voor tekst 2">
            <a:extLst>
              <a:ext uri="{FF2B5EF4-FFF2-40B4-BE49-F238E27FC236}">
                <a16:creationId xmlns:a16="http://schemas.microsoft.com/office/drawing/2014/main" id="{5CDBBF33-B13F-D048-AD98-6D282F9DE752}"/>
              </a:ext>
            </a:extLst>
          </p:cNvPr>
          <p:cNvSpPr>
            <a:spLocks noGrp="1"/>
          </p:cNvSpPr>
          <p:nvPr>
            <p:ph type="body" sz="quarter" idx="13" hasCustomPrompt="1"/>
          </p:nvPr>
        </p:nvSpPr>
        <p:spPr>
          <a:xfrm>
            <a:off x="1728000" y="5076000"/>
            <a:ext cx="9324000" cy="1008000"/>
          </a:xfrm>
          <a:prstGeom prst="rect">
            <a:avLst/>
          </a:prstGeom>
          <a:solidFill>
            <a:schemeClr val="bg1"/>
          </a:solidFill>
        </p:spPr>
        <p:txBody>
          <a:bodyPr lIns="468000" tIns="125999" rIns="468000" bIns="360000"/>
          <a:lstStyle>
            <a:lvl1pPr>
              <a:defRPr>
                <a:solidFill>
                  <a:schemeClr val="tx2"/>
                </a:solidFill>
              </a:defRPr>
            </a:lvl1pPr>
          </a:lstStyle>
          <a:p>
            <a:pPr lvl="0"/>
            <a:r>
              <a:rPr lang="nl-NL" dirty="0"/>
              <a:t>Klikken om tekst toe te voegen</a:t>
            </a:r>
          </a:p>
        </p:txBody>
      </p:sp>
    </p:spTree>
    <p:extLst>
      <p:ext uri="{BB962C8B-B14F-4D97-AF65-F5344CB8AC3E}">
        <p14:creationId xmlns:p14="http://schemas.microsoft.com/office/powerpoint/2010/main" val="28305508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OURIS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1503BD7-7D4E-034E-A73D-34A96F7C2B9E}" type="datetime2">
              <a:rPr lang="nl-NL" smtClean="0"/>
              <a:t>maandag 29 januari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0" name="Tijdelijke aanduiding voor tekst 2">
            <a:extLst>
              <a:ext uri="{FF2B5EF4-FFF2-40B4-BE49-F238E27FC236}">
                <a16:creationId xmlns:a16="http://schemas.microsoft.com/office/drawing/2014/main" id="{6CA38BEB-8B4B-3549-A516-E5DDFB9E26D4}"/>
              </a:ext>
            </a:extLst>
          </p:cNvPr>
          <p:cNvSpPr>
            <a:spLocks noGrp="1"/>
          </p:cNvSpPr>
          <p:nvPr>
            <p:ph type="body" sz="quarter" idx="13" hasCustomPrompt="1"/>
          </p:nvPr>
        </p:nvSpPr>
        <p:spPr>
          <a:xfrm>
            <a:off x="1728000" y="5076000"/>
            <a:ext cx="9324000" cy="1008000"/>
          </a:xfrm>
          <a:prstGeom prst="rect">
            <a:avLst/>
          </a:prstGeom>
          <a:solidFill>
            <a:schemeClr val="bg1"/>
          </a:solidFill>
        </p:spPr>
        <p:txBody>
          <a:bodyPr lIns="468000" tIns="125999" rIns="468000" bIns="360000"/>
          <a:lstStyle>
            <a:lvl1pPr>
              <a:defRPr>
                <a:solidFill>
                  <a:schemeClr val="tx2"/>
                </a:solidFill>
              </a:defRPr>
            </a:lvl1pPr>
          </a:lstStyle>
          <a:p>
            <a:pPr lvl="0"/>
            <a:r>
              <a:rPr lang="nl-NL" dirty="0"/>
              <a:t>Klikken om tekst toe te voegen</a:t>
            </a:r>
          </a:p>
        </p:txBody>
      </p:sp>
    </p:spTree>
    <p:extLst>
      <p:ext uri="{BB962C8B-B14F-4D97-AF65-F5344CB8AC3E}">
        <p14:creationId xmlns:p14="http://schemas.microsoft.com/office/powerpoint/2010/main" val="30506142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WN PICTURE +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CE4CE7ED-B6C7-5F49-A328-1F510803E59C}"/>
              </a:ext>
            </a:extLst>
          </p:cNvPr>
          <p:cNvSpPr>
            <a:spLocks noGrp="1"/>
          </p:cNvSpPr>
          <p:nvPr>
            <p:ph type="pic" sz="quarter" idx="15"/>
          </p:nvPr>
        </p:nvSpPr>
        <p:spPr>
          <a:xfrm>
            <a:off x="725214" y="0"/>
            <a:ext cx="11466786" cy="5486400"/>
          </a:xfrm>
          <a:prstGeom prst="rect">
            <a:avLst/>
          </a:prstGeom>
          <a:solidFill>
            <a:schemeClr val="bg1">
              <a:alpha val="0"/>
            </a:schemeClr>
          </a:solidFill>
        </p:spPr>
        <p:txBody>
          <a:bodyPr tIns="1080000"/>
          <a:lstStyle>
            <a:lvl1pPr algn="ctr">
              <a:defRPr>
                <a:solidFill>
                  <a:schemeClr val="bg1"/>
                </a:solidFill>
              </a:defRPr>
            </a:lvl1pPr>
          </a:lstStyle>
          <a:p>
            <a:r>
              <a:rPr lang="en-US"/>
              <a:t>Click icon to add picture</a:t>
            </a:r>
            <a:endParaRPr lang="nl-NL" dirty="0"/>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9B625D9-B9EE-6E45-88E2-4D1C6CB4222C}" type="datetime2">
              <a:rPr lang="nl-NL" smtClean="0"/>
              <a:t>maandag 29 januari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0" name="Tijdelijke aanduiding voor tekst 2">
            <a:extLst>
              <a:ext uri="{FF2B5EF4-FFF2-40B4-BE49-F238E27FC236}">
                <a16:creationId xmlns:a16="http://schemas.microsoft.com/office/drawing/2014/main" id="{48C8C13B-32B7-4441-91B0-B451252AA2FE}"/>
              </a:ext>
            </a:extLst>
          </p:cNvPr>
          <p:cNvSpPr>
            <a:spLocks noGrp="1"/>
          </p:cNvSpPr>
          <p:nvPr>
            <p:ph type="body" sz="quarter" idx="13" hasCustomPrompt="1"/>
          </p:nvPr>
        </p:nvSpPr>
        <p:spPr>
          <a:xfrm>
            <a:off x="1728000" y="5076000"/>
            <a:ext cx="9324000" cy="1008000"/>
          </a:xfrm>
          <a:prstGeom prst="rect">
            <a:avLst/>
          </a:prstGeom>
          <a:solidFill>
            <a:schemeClr val="bg1"/>
          </a:solidFill>
        </p:spPr>
        <p:txBody>
          <a:bodyPr lIns="468000" tIns="125999" rIns="468000" bIns="360000"/>
          <a:lstStyle>
            <a:lvl1pPr>
              <a:defRPr>
                <a:solidFill>
                  <a:schemeClr val="tx2"/>
                </a:solidFill>
              </a:defRPr>
            </a:lvl1pPr>
          </a:lstStyle>
          <a:p>
            <a:pPr lvl="0"/>
            <a:r>
              <a:rPr lang="nl-NL" dirty="0"/>
              <a:t>Klikken om tekst toe te voegen</a:t>
            </a:r>
          </a:p>
        </p:txBody>
      </p:sp>
    </p:spTree>
    <p:extLst>
      <p:ext uri="{BB962C8B-B14F-4D97-AF65-F5344CB8AC3E}">
        <p14:creationId xmlns:p14="http://schemas.microsoft.com/office/powerpoint/2010/main" val="34810135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 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ECE7121-FBD5-B04C-9051-955FACEB8C14}" type="datetime2">
              <a:rPr lang="nl-NL" smtClean="0"/>
              <a:t>maandag 29 januari 2024</a:t>
            </a:fld>
            <a:endParaRPr lang="nl-NL" dirty="0"/>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dirty="0"/>
              <a:t>&lt;</a:t>
            </a:r>
            <a:r>
              <a:rPr lang="nl-NL" dirty="0" err="1"/>
              <a:t>Optional</a:t>
            </a:r>
            <a:r>
              <a:rPr lang="nl-NL" dirty="0"/>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0" baseline="0">
                <a:solidFill>
                  <a:srgbClr val="00B7EE"/>
                </a:solidFill>
                <a:latin typeface="Open Sans SemiBold" panose="020B0606030504020204" pitchFamily="34" charset="0"/>
              </a:defRPr>
            </a:lvl1pPr>
          </a:lstStyle>
          <a:p>
            <a:endParaRPr lang="nl-NL" dirty="0"/>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8"/>
            <a:ext cx="11144920" cy="3735895"/>
          </a:xfrm>
          <a:prstGeom prst="rect">
            <a:avLst/>
          </a:prstGeom>
        </p:spPr>
        <p:txBody>
          <a:bodyPr wrap="square">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endParaRPr lang="nl-NL" dirty="0"/>
          </a:p>
          <a:p>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endParaRPr lang="nl-NL" dirty="0"/>
          </a:p>
          <a:p>
            <a:r>
              <a:rPr lang="nl-NL" dirty="0" err="1"/>
              <a:t>Text</a:t>
            </a:r>
            <a:endParaRPr lang="nl-NL" dirty="0"/>
          </a:p>
        </p:txBody>
      </p:sp>
      <p:sp>
        <p:nvSpPr>
          <p:cNvPr id="9" name="Titel 18">
            <a:extLst>
              <a:ext uri="{FF2B5EF4-FFF2-40B4-BE49-F238E27FC236}">
                <a16:creationId xmlns:a16="http://schemas.microsoft.com/office/drawing/2014/main" id="{6E37925F-CA59-EA4B-87ED-B4446264CDB5}"/>
              </a:ext>
            </a:extLst>
          </p:cNvPr>
          <p:cNvSpPr>
            <a:spLocks noGrp="1"/>
          </p:cNvSpPr>
          <p:nvPr>
            <p:ph type="title"/>
          </p:nvPr>
        </p:nvSpPr>
        <p:spPr>
          <a:xfrm>
            <a:off x="537882" y="412477"/>
            <a:ext cx="11144922" cy="867684"/>
          </a:xfrm>
          <a:prstGeom prst="rect">
            <a:avLst/>
          </a:prstGeom>
        </p:spPr>
        <p:txBody>
          <a:bodyPr/>
          <a:lstStyle/>
          <a:p>
            <a:endParaRPr lang="nl-NL" dirty="0"/>
          </a:p>
        </p:txBody>
      </p:sp>
    </p:spTree>
    <p:extLst>
      <p:ext uri="{BB962C8B-B14F-4D97-AF65-F5344CB8AC3E}">
        <p14:creationId xmlns:p14="http://schemas.microsoft.com/office/powerpoint/2010/main" val="42827378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D076CE5-49C4-1047-90C9-08077C54E025}" type="datetime2">
              <a:rPr lang="nl-NL" smtClean="0"/>
              <a:t>maandag 29 januari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inhoud 2">
            <a:extLst>
              <a:ext uri="{FF2B5EF4-FFF2-40B4-BE49-F238E27FC236}">
                <a16:creationId xmlns:a16="http://schemas.microsoft.com/office/drawing/2014/main" id="{1268AB72-F30A-4844-AFAE-20251F3B1D85}"/>
              </a:ext>
            </a:extLst>
          </p:cNvPr>
          <p:cNvSpPr>
            <a:spLocks noGrp="1"/>
          </p:cNvSpPr>
          <p:nvPr>
            <p:ph sz="quarter" idx="15" hasCustomPrompt="1"/>
          </p:nvPr>
        </p:nvSpPr>
        <p:spPr>
          <a:xfrm>
            <a:off x="537882" y="1471381"/>
            <a:ext cx="11144922" cy="4154984"/>
          </a:xfrm>
          <a:prstGeom prst="rect">
            <a:avLst/>
          </a:prstGeom>
        </p:spPr>
        <p:txBody>
          <a:bodyPr>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r>
              <a:rPr lang="nl-NL" dirty="0" err="1"/>
              <a:t>Text</a:t>
            </a:r>
            <a:endParaRPr lang="nl-NL" dirty="0"/>
          </a:p>
        </p:txBody>
      </p:sp>
      <p:sp>
        <p:nvSpPr>
          <p:cNvPr id="14" name="Titel 18">
            <a:extLst>
              <a:ext uri="{FF2B5EF4-FFF2-40B4-BE49-F238E27FC236}">
                <a16:creationId xmlns:a16="http://schemas.microsoft.com/office/drawing/2014/main" id="{688B96DB-3A09-5D41-96EB-01A013AF8F16}"/>
              </a:ext>
            </a:extLst>
          </p:cNvPr>
          <p:cNvSpPr>
            <a:spLocks noGrp="1"/>
          </p:cNvSpPr>
          <p:nvPr>
            <p:ph type="title"/>
          </p:nvPr>
        </p:nvSpPr>
        <p:spPr>
          <a:xfrm>
            <a:off x="537882" y="412477"/>
            <a:ext cx="11144922" cy="867684"/>
          </a:xfrm>
          <a:prstGeom prst="rect">
            <a:avLst/>
          </a:prstGeom>
        </p:spPr>
        <p:txBody>
          <a:bodyPr/>
          <a:lstStyle/>
          <a:p>
            <a:endParaRPr lang="nl-NL" dirty="0"/>
          </a:p>
        </p:txBody>
      </p:sp>
    </p:spTree>
    <p:extLst>
      <p:ext uri="{BB962C8B-B14F-4D97-AF65-F5344CB8AC3E}">
        <p14:creationId xmlns:p14="http://schemas.microsoft.com/office/powerpoint/2010/main" val="13283795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noProof="0"/>
              <a:t>Click to edit Master title style</a:t>
            </a:r>
            <a:endParaRPr lang="en-GB" noProof="0"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409560F-09D7-1541-AA3E-48454F3386CB}" type="datetime2">
              <a:rPr lang="en-GB" noProof="0" smtClean="0"/>
              <a:t>Monday, 29 January 2024</a:t>
            </a:fld>
            <a:endParaRPr lang="en-GB" noProof="0" dirty="0"/>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dirty="0"/>
              <a:t>&lt;</a:t>
            </a:r>
            <a:r>
              <a:rPr lang="nl-NL" dirty="0" err="1"/>
              <a:t>Optional</a:t>
            </a:r>
            <a:r>
              <a:rPr lang="nl-NL" dirty="0"/>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en-GB" noProof="0" smtClean="0"/>
              <a:t>‹#›</a:t>
            </a:fld>
            <a:endParaRPr lang="en-GB" noProof="0" dirty="0"/>
          </a:p>
        </p:txBody>
      </p:sp>
      <p:sp>
        <p:nvSpPr>
          <p:cNvPr id="11" name="Tijdelijke aanduiding voor tekst 2">
            <a:extLst>
              <a:ext uri="{FF2B5EF4-FFF2-40B4-BE49-F238E27FC236}">
                <a16:creationId xmlns:a16="http://schemas.microsoft.com/office/drawing/2014/main" id="{6EC7A83D-0E2B-FD4D-A79D-892E8F77CCDD}"/>
              </a:ext>
            </a:extLst>
          </p:cNvPr>
          <p:cNvSpPr>
            <a:spLocks noGrp="1"/>
          </p:cNvSpPr>
          <p:nvPr>
            <p:ph type="body" sz="quarter" idx="13" hasCustomPrompt="1"/>
          </p:nvPr>
        </p:nvSpPr>
        <p:spPr>
          <a:xfrm>
            <a:off x="1728000" y="5076000"/>
            <a:ext cx="9324000" cy="1008000"/>
          </a:xfrm>
          <a:prstGeom prst="rect">
            <a:avLst/>
          </a:prstGeom>
          <a:solidFill>
            <a:schemeClr val="bg1"/>
          </a:solidFill>
        </p:spPr>
        <p:txBody>
          <a:bodyPr lIns="468000" tIns="125999" rIns="468000" bIns="360000"/>
          <a:lstStyle>
            <a:lvl1pPr>
              <a:defRPr>
                <a:solidFill>
                  <a:schemeClr val="tx2"/>
                </a:solidFill>
              </a:defRPr>
            </a:lvl1pPr>
          </a:lstStyle>
          <a:p>
            <a:pPr lvl="0"/>
            <a:r>
              <a:rPr lang="en-GB" noProof="0" dirty="0" err="1"/>
              <a:t>Klikken</a:t>
            </a:r>
            <a:r>
              <a:rPr lang="nl-NL" dirty="0"/>
              <a:t> om tekst toe te voegen</a:t>
            </a:r>
          </a:p>
        </p:txBody>
      </p:sp>
    </p:spTree>
    <p:extLst>
      <p:ext uri="{BB962C8B-B14F-4D97-AF65-F5344CB8AC3E}">
        <p14:creationId xmlns:p14="http://schemas.microsoft.com/office/powerpoint/2010/main" val="38441721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B 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7BE5A74-8120-B541-8B08-C0396A2FDC64}" type="datetime2">
              <a:rPr lang="nl-NL" smtClean="0"/>
              <a:t>maandag 29 januari 2024</a:t>
            </a:fld>
            <a:endParaRPr lang="nl-NL" dirty="0"/>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dirty="0"/>
              <a:t>&lt;</a:t>
            </a:r>
            <a:r>
              <a:rPr lang="nl-NL" dirty="0" err="1"/>
              <a:t>Optional</a:t>
            </a:r>
            <a:r>
              <a:rPr lang="nl-NL" dirty="0"/>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dirty="0"/>
          </a:p>
        </p:txBody>
      </p:sp>
      <p:sp>
        <p:nvSpPr>
          <p:cNvPr id="11" name="Tijdelijke aanduiding voor inhoud 2">
            <a:extLst>
              <a:ext uri="{FF2B5EF4-FFF2-40B4-BE49-F238E27FC236}">
                <a16:creationId xmlns:a16="http://schemas.microsoft.com/office/drawing/2014/main" id="{ECFF16CA-AD10-5343-89C2-717896D9EA8B}"/>
              </a:ext>
            </a:extLst>
          </p:cNvPr>
          <p:cNvSpPr>
            <a:spLocks noGrp="1"/>
          </p:cNvSpPr>
          <p:nvPr>
            <p:ph sz="quarter" idx="15" hasCustomPrompt="1"/>
          </p:nvPr>
        </p:nvSpPr>
        <p:spPr>
          <a:xfrm>
            <a:off x="536957"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
        <p:nvSpPr>
          <p:cNvPr id="14" name="Tijdelijke aanduiding voor inhoud 2">
            <a:extLst>
              <a:ext uri="{FF2B5EF4-FFF2-40B4-BE49-F238E27FC236}">
                <a16:creationId xmlns:a16="http://schemas.microsoft.com/office/drawing/2014/main" id="{162539FB-202D-7448-9B76-4D3F85DFC8D8}"/>
              </a:ext>
            </a:extLst>
          </p:cNvPr>
          <p:cNvSpPr>
            <a:spLocks noGrp="1"/>
          </p:cNvSpPr>
          <p:nvPr>
            <p:ph sz="quarter" idx="17" hasCustomPrompt="1"/>
          </p:nvPr>
        </p:nvSpPr>
        <p:spPr>
          <a:xfrm>
            <a:off x="6104964"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
        <p:nvSpPr>
          <p:cNvPr id="15" name="Titel 18">
            <a:extLst>
              <a:ext uri="{FF2B5EF4-FFF2-40B4-BE49-F238E27FC236}">
                <a16:creationId xmlns:a16="http://schemas.microsoft.com/office/drawing/2014/main" id="{D3DFFFC9-390E-9640-9571-5C38971AC28A}"/>
              </a:ext>
            </a:extLst>
          </p:cNvPr>
          <p:cNvSpPr>
            <a:spLocks noGrp="1"/>
          </p:cNvSpPr>
          <p:nvPr>
            <p:ph type="title"/>
          </p:nvPr>
        </p:nvSpPr>
        <p:spPr>
          <a:xfrm>
            <a:off x="537882" y="412477"/>
            <a:ext cx="11144922" cy="867684"/>
          </a:xfrm>
          <a:prstGeom prst="rect">
            <a:avLst/>
          </a:prstGeom>
        </p:spPr>
        <p:txBody>
          <a:bodyPr/>
          <a:lstStyle/>
          <a:p>
            <a:endParaRPr lang="nl-NL" dirty="0"/>
          </a:p>
        </p:txBody>
      </p:sp>
    </p:spTree>
    <p:extLst>
      <p:ext uri="{BB962C8B-B14F-4D97-AF65-F5344CB8AC3E}">
        <p14:creationId xmlns:p14="http://schemas.microsoft.com/office/powerpoint/2010/main" val="32977060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D1B948D2-A1A1-F04B-B617-A343C034765F}" type="datetime2">
              <a:rPr lang="nl-NL" smtClean="0"/>
              <a:t>maandag 29 januari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inhoud 2">
            <a:extLst>
              <a:ext uri="{FF2B5EF4-FFF2-40B4-BE49-F238E27FC236}">
                <a16:creationId xmlns:a16="http://schemas.microsoft.com/office/drawing/2014/main" id="{0E9EB354-C69C-5643-9D58-5562543DF022}"/>
              </a:ext>
            </a:extLst>
          </p:cNvPr>
          <p:cNvSpPr>
            <a:spLocks noGrp="1"/>
          </p:cNvSpPr>
          <p:nvPr>
            <p:ph sz="quarter" idx="15" hasCustomPrompt="1"/>
          </p:nvPr>
        </p:nvSpPr>
        <p:spPr>
          <a:xfrm>
            <a:off x="537882"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
        <p:nvSpPr>
          <p:cNvPr id="10" name="Titel 18">
            <a:extLst>
              <a:ext uri="{FF2B5EF4-FFF2-40B4-BE49-F238E27FC236}">
                <a16:creationId xmlns:a16="http://schemas.microsoft.com/office/drawing/2014/main" id="{949D0D18-EF80-BF45-81DC-61E8699071A1}"/>
              </a:ext>
            </a:extLst>
          </p:cNvPr>
          <p:cNvSpPr>
            <a:spLocks noGrp="1"/>
          </p:cNvSpPr>
          <p:nvPr>
            <p:ph type="title"/>
          </p:nvPr>
        </p:nvSpPr>
        <p:spPr>
          <a:xfrm>
            <a:off x="537882" y="412477"/>
            <a:ext cx="11144922" cy="867684"/>
          </a:xfrm>
          <a:prstGeom prst="rect">
            <a:avLst/>
          </a:prstGeom>
        </p:spPr>
        <p:txBody>
          <a:bodyPr/>
          <a:lstStyle/>
          <a:p>
            <a:endParaRPr lang="nl-NL" dirty="0"/>
          </a:p>
        </p:txBody>
      </p:sp>
      <p:sp>
        <p:nvSpPr>
          <p:cNvPr id="11" name="Tijdelijke aanduiding voor inhoud 2">
            <a:extLst>
              <a:ext uri="{FF2B5EF4-FFF2-40B4-BE49-F238E27FC236}">
                <a16:creationId xmlns:a16="http://schemas.microsoft.com/office/drawing/2014/main" id="{2AF9BE3C-D98B-1145-B3B9-29CC71E86FEA}"/>
              </a:ext>
            </a:extLst>
          </p:cNvPr>
          <p:cNvSpPr>
            <a:spLocks noGrp="1"/>
          </p:cNvSpPr>
          <p:nvPr>
            <p:ph sz="quarter" idx="16" hasCustomPrompt="1"/>
          </p:nvPr>
        </p:nvSpPr>
        <p:spPr>
          <a:xfrm>
            <a:off x="6110343"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a:p>
            <a:r>
              <a:rPr lang="nl-NL" dirty="0" err="1"/>
              <a:t>Text</a:t>
            </a:r>
            <a:r>
              <a:rPr lang="nl-NL" dirty="0"/>
              <a:t>
</a:t>
            </a:r>
            <a:r>
              <a:rPr lang="nl-NL" dirty="0" err="1"/>
              <a:t>Text</a:t>
            </a:r>
            <a:endParaRPr lang="nl-NL" dirty="0"/>
          </a:p>
          <a:p>
            <a:r>
              <a:rPr lang="nl-NL" dirty="0" err="1"/>
              <a:t>Text</a:t>
            </a:r>
            <a:endParaRPr lang="nl-NL" dirty="0"/>
          </a:p>
          <a:p>
            <a:endParaRPr lang="nl-NL" dirty="0"/>
          </a:p>
        </p:txBody>
      </p:sp>
    </p:spTree>
    <p:extLst>
      <p:ext uri="{BB962C8B-B14F-4D97-AF65-F5344CB8AC3E}">
        <p14:creationId xmlns:p14="http://schemas.microsoft.com/office/powerpoint/2010/main" val="27202697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UB TWO COLUMN VERTIC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a:xfrm>
            <a:off x="537882" y="412477"/>
            <a:ext cx="11144922" cy="867684"/>
          </a:xfrm>
          <a:prstGeom prst="rect">
            <a:avLst/>
          </a:prstGeom>
        </p:spPr>
        <p:txBody>
          <a:bodyPr/>
          <a:lstStyle/>
          <a:p>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BB334B0-1517-8E49-8E98-1A6D5ACFD79A}" type="datetime2">
              <a:rPr lang="nl-NL" smtClean="0"/>
              <a:t>maandag 29 januari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dirty="0"/>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2"/>
            <a:ext cx="11144919" cy="1221360"/>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endParaRPr lang="nl-NL" dirty="0"/>
          </a:p>
        </p:txBody>
      </p:sp>
      <p:sp>
        <p:nvSpPr>
          <p:cNvPr id="17" name="Tijdelijke aanduiding voor tekst 12">
            <a:extLst>
              <a:ext uri="{FF2B5EF4-FFF2-40B4-BE49-F238E27FC236}">
                <a16:creationId xmlns:a16="http://schemas.microsoft.com/office/drawing/2014/main" id="{22D87F01-9DD2-8D4D-9195-78BF27BC2C14}"/>
              </a:ext>
            </a:extLst>
          </p:cNvPr>
          <p:cNvSpPr>
            <a:spLocks noGrp="1"/>
          </p:cNvSpPr>
          <p:nvPr>
            <p:ph type="body" sz="quarter" idx="17"/>
          </p:nvPr>
        </p:nvSpPr>
        <p:spPr>
          <a:xfrm>
            <a:off x="537882" y="3485645"/>
            <a:ext cx="11144921"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dirty="0"/>
          </a:p>
        </p:txBody>
      </p:sp>
      <p:sp>
        <p:nvSpPr>
          <p:cNvPr id="20" name="Tijdelijke aanduiding voor inhoud 2">
            <a:extLst>
              <a:ext uri="{FF2B5EF4-FFF2-40B4-BE49-F238E27FC236}">
                <a16:creationId xmlns:a16="http://schemas.microsoft.com/office/drawing/2014/main" id="{F81BD049-5E4B-9149-B907-EEBC60CA8844}"/>
              </a:ext>
            </a:extLst>
          </p:cNvPr>
          <p:cNvSpPr>
            <a:spLocks noGrp="1"/>
          </p:cNvSpPr>
          <p:nvPr>
            <p:ph sz="quarter" idx="18" hasCustomPrompt="1"/>
          </p:nvPr>
        </p:nvSpPr>
        <p:spPr>
          <a:xfrm>
            <a:off x="537882" y="3957143"/>
            <a:ext cx="11144921" cy="1640449"/>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dirty="0" err="1"/>
              <a:t>Text</a:t>
            </a:r>
            <a:r>
              <a:rPr lang="nl-NL" dirty="0"/>
              <a:t>
</a:t>
            </a:r>
            <a:r>
              <a:rPr lang="nl-NL" dirty="0" err="1"/>
              <a:t>Text</a:t>
            </a:r>
            <a:r>
              <a:rPr lang="nl-NL" dirty="0"/>
              <a:t>
</a:t>
            </a:r>
            <a:r>
              <a:rPr lang="nl-NL" dirty="0" err="1"/>
              <a:t>Text</a:t>
            </a:r>
            <a:endParaRPr lang="nl-NL" dirty="0"/>
          </a:p>
          <a:p>
            <a:r>
              <a:rPr lang="nl-NL" dirty="0" err="1"/>
              <a:t>Text</a:t>
            </a:r>
            <a:endParaRPr lang="nl-NL" dirty="0"/>
          </a:p>
        </p:txBody>
      </p:sp>
    </p:spTree>
    <p:extLst>
      <p:ext uri="{BB962C8B-B14F-4D97-AF65-F5344CB8AC3E}">
        <p14:creationId xmlns:p14="http://schemas.microsoft.com/office/powerpoint/2010/main" val="19331824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OWN PICTURE + TEXT SMAL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5AB97BA9-CF0A-E84E-8749-19F48DD9B11A}" type="datetime2">
              <a:rPr lang="nl-NL" smtClean="0"/>
              <a:t>maandag 29 januari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9" name="Tijdelijke aanduiding voor afbeelding 2">
            <a:extLst>
              <a:ext uri="{FF2B5EF4-FFF2-40B4-BE49-F238E27FC236}">
                <a16:creationId xmlns:a16="http://schemas.microsoft.com/office/drawing/2014/main" id="{D0BBED4E-D1FE-A44C-9B9A-EDF2ED3B7D2A}"/>
              </a:ext>
            </a:extLst>
          </p:cNvPr>
          <p:cNvSpPr>
            <a:spLocks noGrp="1"/>
          </p:cNvSpPr>
          <p:nvPr>
            <p:ph type="pic" sz="quarter" idx="15"/>
          </p:nvPr>
        </p:nvSpPr>
        <p:spPr>
          <a:xfrm>
            <a:off x="725214" y="0"/>
            <a:ext cx="11466786" cy="5486400"/>
          </a:xfrm>
          <a:prstGeom prst="rect">
            <a:avLst/>
          </a:prstGeom>
          <a:solidFill>
            <a:schemeClr val="bg1">
              <a:alpha val="0"/>
            </a:schemeClr>
          </a:solidFill>
        </p:spPr>
        <p:txBody>
          <a:bodyPr tIns="1080000"/>
          <a:lstStyle>
            <a:lvl1pPr algn="ctr">
              <a:defRPr>
                <a:solidFill>
                  <a:schemeClr val="bg1"/>
                </a:solidFill>
              </a:defRPr>
            </a:lvl1pPr>
          </a:lstStyle>
          <a:p>
            <a:endParaRPr lang="nl-NL" dirty="0"/>
          </a:p>
        </p:txBody>
      </p:sp>
      <p:sp>
        <p:nvSpPr>
          <p:cNvPr id="10" name="Tijdelijke aanduiding voor tekst 2">
            <a:extLst>
              <a:ext uri="{FF2B5EF4-FFF2-40B4-BE49-F238E27FC236}">
                <a16:creationId xmlns:a16="http://schemas.microsoft.com/office/drawing/2014/main" id="{F25E713A-2D7A-C443-84E0-267D77D2C616}"/>
              </a:ext>
            </a:extLst>
          </p:cNvPr>
          <p:cNvSpPr>
            <a:spLocks noGrp="1"/>
          </p:cNvSpPr>
          <p:nvPr>
            <p:ph type="body" sz="quarter" idx="13" hasCustomPrompt="1"/>
          </p:nvPr>
        </p:nvSpPr>
        <p:spPr>
          <a:xfrm>
            <a:off x="1728000" y="5010720"/>
            <a:ext cx="9324000" cy="1073280"/>
          </a:xfrm>
          <a:prstGeom prst="rect">
            <a:avLst/>
          </a:prstGeom>
          <a:solidFill>
            <a:schemeClr val="bg1"/>
          </a:solidFill>
        </p:spPr>
        <p:txBody>
          <a:bodyPr lIns="468000" tIns="180000" rIns="468000" bIns="540000" anchor="b" anchorCtr="0">
            <a:spAutoFit/>
          </a:bodyPr>
          <a:lstStyle>
            <a:lvl1pPr>
              <a:defRPr>
                <a:solidFill>
                  <a:schemeClr val="tx2"/>
                </a:solidFill>
              </a:defRPr>
            </a:lvl1pPr>
          </a:lstStyle>
          <a:p>
            <a:pPr lvl="0"/>
            <a:r>
              <a:rPr lang="nl-NL" dirty="0"/>
              <a:t>Klikken om tekst toe te voegen</a:t>
            </a:r>
          </a:p>
        </p:txBody>
      </p:sp>
    </p:spTree>
    <p:extLst>
      <p:ext uri="{BB962C8B-B14F-4D97-AF65-F5344CB8AC3E}">
        <p14:creationId xmlns:p14="http://schemas.microsoft.com/office/powerpoint/2010/main" val="27384038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OWN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5AB97BA9-CF0A-E84E-8749-19F48DD9B11A}" type="datetime2">
              <a:rPr lang="nl-NL" smtClean="0"/>
              <a:t>maandag 29 januari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afbeelding 2">
            <a:extLst>
              <a:ext uri="{FF2B5EF4-FFF2-40B4-BE49-F238E27FC236}">
                <a16:creationId xmlns:a16="http://schemas.microsoft.com/office/drawing/2014/main" id="{C18FF14D-DE4B-5145-AA10-4DA74DE2D516}"/>
              </a:ext>
            </a:extLst>
          </p:cNvPr>
          <p:cNvSpPr>
            <a:spLocks noGrp="1"/>
          </p:cNvSpPr>
          <p:nvPr>
            <p:ph type="pic" sz="quarter" idx="13"/>
          </p:nvPr>
        </p:nvSpPr>
        <p:spPr>
          <a:xfrm>
            <a:off x="0" y="0"/>
            <a:ext cx="12192000" cy="6062870"/>
          </a:xfrm>
          <a:prstGeom prst="rect">
            <a:avLst/>
          </a:prstGeom>
        </p:spPr>
        <p:txBody>
          <a:bodyPr tIns="1080000"/>
          <a:lstStyle>
            <a:lvl1pPr algn="ctr">
              <a:defRPr>
                <a:solidFill>
                  <a:schemeClr val="bg1"/>
                </a:solidFill>
              </a:defRPr>
            </a:lvl1pPr>
          </a:lstStyle>
          <a:p>
            <a:endParaRPr lang="nl-NL" dirty="0"/>
          </a:p>
        </p:txBody>
      </p:sp>
    </p:spTree>
    <p:extLst>
      <p:ext uri="{BB962C8B-B14F-4D97-AF65-F5344CB8AC3E}">
        <p14:creationId xmlns:p14="http://schemas.microsoft.com/office/powerpoint/2010/main" val="1959475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DB27365-2F06-6844-B8A5-69B9719875E4}" type="datetime2">
              <a:rPr lang="nl-NL" smtClean="0"/>
              <a:t>maandag 29 januari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4" name="Tijdelijke aanduiding voor tekst 3">
            <a:extLst>
              <a:ext uri="{FF2B5EF4-FFF2-40B4-BE49-F238E27FC236}">
                <a16:creationId xmlns:a16="http://schemas.microsoft.com/office/drawing/2014/main" id="{18C3B9D9-D47F-E64C-B5FB-5C72B67A68D4}"/>
              </a:ext>
            </a:extLst>
          </p:cNvPr>
          <p:cNvSpPr>
            <a:spLocks noGrp="1"/>
          </p:cNvSpPr>
          <p:nvPr>
            <p:ph type="body" sz="quarter" idx="13" hasCustomPrompt="1"/>
          </p:nvPr>
        </p:nvSpPr>
        <p:spPr>
          <a:xfrm>
            <a:off x="537882" y="2462709"/>
            <a:ext cx="11145600" cy="774700"/>
          </a:xfrm>
          <a:prstGeom prst="rect">
            <a:avLst/>
          </a:prstGeom>
        </p:spPr>
        <p:txBody>
          <a:bodyPr/>
          <a:lstStyle>
            <a:lvl1pPr algn="ctr">
              <a:defRPr sz="4400" baseline="0">
                <a:solidFill>
                  <a:schemeClr val="bg1"/>
                </a:solidFill>
                <a:latin typeface="Open Sans SemiBold" panose="020B0606030504020204" pitchFamily="34" charset="0"/>
              </a:defRPr>
            </a:lvl1pPr>
          </a:lstStyle>
          <a:p>
            <a:r>
              <a:rPr lang="nl-NL" dirty="0" err="1"/>
              <a:t>Thank</a:t>
            </a:r>
            <a:r>
              <a:rPr lang="nl-NL" dirty="0"/>
              <a:t> </a:t>
            </a:r>
            <a:r>
              <a:rPr lang="nl-NL" dirty="0" err="1"/>
              <a:t>you</a:t>
            </a:r>
            <a:r>
              <a:rPr lang="nl-NL" dirty="0"/>
              <a:t>!</a:t>
            </a:r>
          </a:p>
        </p:txBody>
      </p:sp>
      <p:sp>
        <p:nvSpPr>
          <p:cNvPr id="9" name="Tijdelijke aanduiding voor inhoud 2">
            <a:extLst>
              <a:ext uri="{FF2B5EF4-FFF2-40B4-BE49-F238E27FC236}">
                <a16:creationId xmlns:a16="http://schemas.microsoft.com/office/drawing/2014/main" id="{611D22F6-CF91-A141-9E4D-70FE81B1761B}"/>
              </a:ext>
            </a:extLst>
          </p:cNvPr>
          <p:cNvSpPr>
            <a:spLocks noGrp="1"/>
          </p:cNvSpPr>
          <p:nvPr>
            <p:ph sz="quarter" idx="15" hasCustomPrompt="1"/>
          </p:nvPr>
        </p:nvSpPr>
        <p:spPr>
          <a:xfrm>
            <a:off x="3416082" y="3429000"/>
            <a:ext cx="5389200" cy="2195513"/>
          </a:xfrm>
          <a:prstGeom prst="rect">
            <a:avLst/>
          </a:prstGeom>
        </p:spPr>
        <p:txBody>
          <a:bodyPr wrap="square">
            <a:noAutofit/>
          </a:bodyPr>
          <a:lstStyle>
            <a:lvl1pPr marL="0" indent="0" algn="ctr">
              <a:buClr>
                <a:srgbClr val="EE731A"/>
              </a:buClr>
              <a:buFontTx/>
              <a:buNone/>
              <a:defRPr sz="2100" baseline="0">
                <a:solidFill>
                  <a:schemeClr val="bg1"/>
                </a:solidFill>
              </a:defRPr>
            </a:lvl1pPr>
          </a:lstStyle>
          <a:p>
            <a:r>
              <a:rPr lang="nl-NL" dirty="0" err="1"/>
              <a:t>Text</a:t>
            </a:r>
            <a:endParaRPr lang="nl-NL" dirty="0"/>
          </a:p>
        </p:txBody>
      </p:sp>
    </p:spTree>
    <p:extLst>
      <p:ext uri="{BB962C8B-B14F-4D97-AF65-F5344CB8AC3E}">
        <p14:creationId xmlns:p14="http://schemas.microsoft.com/office/powerpoint/2010/main" val="4149823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2B7B323-1BBF-154D-9615-F7F8C12858F4}" type="datetime2">
              <a:rPr lang="nl-NL" smtClean="0"/>
              <a:t>maandag 29 januari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0" name="Tijdelijke aanduiding voor tekst 2">
            <a:extLst>
              <a:ext uri="{FF2B5EF4-FFF2-40B4-BE49-F238E27FC236}">
                <a16:creationId xmlns:a16="http://schemas.microsoft.com/office/drawing/2014/main" id="{AF6E3C0C-EB49-E74D-9875-423B8EF735CD}"/>
              </a:ext>
            </a:extLst>
          </p:cNvPr>
          <p:cNvSpPr>
            <a:spLocks noGrp="1"/>
          </p:cNvSpPr>
          <p:nvPr>
            <p:ph type="body" sz="quarter" idx="13" hasCustomPrompt="1"/>
          </p:nvPr>
        </p:nvSpPr>
        <p:spPr>
          <a:xfrm>
            <a:off x="1728000" y="5076000"/>
            <a:ext cx="9324000" cy="1008000"/>
          </a:xfrm>
          <a:prstGeom prst="rect">
            <a:avLst/>
          </a:prstGeom>
          <a:solidFill>
            <a:schemeClr val="bg1"/>
          </a:solidFill>
        </p:spPr>
        <p:txBody>
          <a:bodyPr lIns="468000" tIns="125999" rIns="468000" bIns="360000"/>
          <a:lstStyle>
            <a:lvl1pPr>
              <a:defRPr>
                <a:solidFill>
                  <a:schemeClr val="tx2"/>
                </a:solidFill>
              </a:defRPr>
            </a:lvl1pPr>
          </a:lstStyle>
          <a:p>
            <a:pPr lvl="0"/>
            <a:r>
              <a:rPr lang="nl-NL" dirty="0"/>
              <a:t>Klikken om tekst toe te voegen</a:t>
            </a:r>
          </a:p>
        </p:txBody>
      </p:sp>
    </p:spTree>
    <p:extLst>
      <p:ext uri="{BB962C8B-B14F-4D97-AF65-F5344CB8AC3E}">
        <p14:creationId xmlns:p14="http://schemas.microsoft.com/office/powerpoint/2010/main" val="13345505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maandag 29 januari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0" name="Tijdelijke aanduiding voor tekst 2">
            <a:extLst>
              <a:ext uri="{FF2B5EF4-FFF2-40B4-BE49-F238E27FC236}">
                <a16:creationId xmlns:a16="http://schemas.microsoft.com/office/drawing/2014/main" id="{89421467-B7CC-A94D-8396-2E643C0571D6}"/>
              </a:ext>
            </a:extLst>
          </p:cNvPr>
          <p:cNvSpPr>
            <a:spLocks noGrp="1"/>
          </p:cNvSpPr>
          <p:nvPr>
            <p:ph type="body" sz="quarter" idx="13" hasCustomPrompt="1"/>
          </p:nvPr>
        </p:nvSpPr>
        <p:spPr>
          <a:xfrm>
            <a:off x="1728000" y="5076000"/>
            <a:ext cx="9324000" cy="1008000"/>
          </a:xfrm>
          <a:prstGeom prst="rect">
            <a:avLst/>
          </a:prstGeom>
          <a:solidFill>
            <a:schemeClr val="bg1"/>
          </a:solidFill>
        </p:spPr>
        <p:txBody>
          <a:bodyPr lIns="468000" tIns="125999" rIns="468000" bIns="360000"/>
          <a:lstStyle>
            <a:lvl1pPr>
              <a:defRPr>
                <a:solidFill>
                  <a:schemeClr val="tx2"/>
                </a:solidFill>
              </a:defRPr>
            </a:lvl1pPr>
          </a:lstStyle>
          <a:p>
            <a:pPr lvl="0"/>
            <a:r>
              <a:rPr lang="nl-NL" dirty="0"/>
              <a:t>Klikken om tekst toe te voegen</a:t>
            </a:r>
          </a:p>
        </p:txBody>
      </p:sp>
    </p:spTree>
    <p:extLst>
      <p:ext uri="{BB962C8B-B14F-4D97-AF65-F5344CB8AC3E}">
        <p14:creationId xmlns:p14="http://schemas.microsoft.com/office/powerpoint/2010/main" val="32551135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maandag 29 januari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0" name="Tijdelijke aanduiding voor tekst 2">
            <a:extLst>
              <a:ext uri="{FF2B5EF4-FFF2-40B4-BE49-F238E27FC236}">
                <a16:creationId xmlns:a16="http://schemas.microsoft.com/office/drawing/2014/main" id="{BE76EB96-B824-F447-89A4-44B5EC7E958E}"/>
              </a:ext>
            </a:extLst>
          </p:cNvPr>
          <p:cNvSpPr>
            <a:spLocks noGrp="1"/>
          </p:cNvSpPr>
          <p:nvPr>
            <p:ph type="body" sz="quarter" idx="13" hasCustomPrompt="1"/>
          </p:nvPr>
        </p:nvSpPr>
        <p:spPr>
          <a:xfrm>
            <a:off x="1728000" y="5076000"/>
            <a:ext cx="9324000" cy="1008000"/>
          </a:xfrm>
          <a:prstGeom prst="rect">
            <a:avLst/>
          </a:prstGeom>
          <a:solidFill>
            <a:schemeClr val="bg1"/>
          </a:solidFill>
        </p:spPr>
        <p:txBody>
          <a:bodyPr lIns="468000" tIns="125999" rIns="468000" bIns="360000"/>
          <a:lstStyle>
            <a:lvl1pPr>
              <a:defRPr>
                <a:solidFill>
                  <a:schemeClr val="tx2"/>
                </a:solidFill>
              </a:defRPr>
            </a:lvl1pPr>
          </a:lstStyle>
          <a:p>
            <a:pPr lvl="0"/>
            <a:r>
              <a:rPr lang="nl-NL" dirty="0"/>
              <a:t>Klikken om tekst toe te voegen</a:t>
            </a:r>
          </a:p>
        </p:txBody>
      </p:sp>
    </p:spTree>
    <p:extLst>
      <p:ext uri="{BB962C8B-B14F-4D97-AF65-F5344CB8AC3E}">
        <p14:creationId xmlns:p14="http://schemas.microsoft.com/office/powerpoint/2010/main" val="30310861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maandag 29 januari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0" name="Tijdelijke aanduiding voor tekst 2">
            <a:extLst>
              <a:ext uri="{FF2B5EF4-FFF2-40B4-BE49-F238E27FC236}">
                <a16:creationId xmlns:a16="http://schemas.microsoft.com/office/drawing/2014/main" id="{1A3B860B-01E2-0A4D-84CE-B4AAE74E26B3}"/>
              </a:ext>
            </a:extLst>
          </p:cNvPr>
          <p:cNvSpPr>
            <a:spLocks noGrp="1"/>
          </p:cNvSpPr>
          <p:nvPr>
            <p:ph type="body" sz="quarter" idx="13" hasCustomPrompt="1"/>
          </p:nvPr>
        </p:nvSpPr>
        <p:spPr>
          <a:xfrm>
            <a:off x="1728000" y="5076000"/>
            <a:ext cx="9324000" cy="1008000"/>
          </a:xfrm>
          <a:prstGeom prst="rect">
            <a:avLst/>
          </a:prstGeom>
          <a:solidFill>
            <a:schemeClr val="bg1"/>
          </a:solidFill>
        </p:spPr>
        <p:txBody>
          <a:bodyPr lIns="468000" tIns="125999" rIns="468000" bIns="360000"/>
          <a:lstStyle>
            <a:lvl1pPr>
              <a:defRPr>
                <a:solidFill>
                  <a:schemeClr val="tx2"/>
                </a:solidFill>
              </a:defRPr>
            </a:lvl1pPr>
          </a:lstStyle>
          <a:p>
            <a:pPr lvl="0"/>
            <a:r>
              <a:rPr lang="nl-NL" dirty="0"/>
              <a:t>Klikken om tekst toe te voegen</a:t>
            </a:r>
          </a:p>
        </p:txBody>
      </p:sp>
    </p:spTree>
    <p:extLst>
      <p:ext uri="{BB962C8B-B14F-4D97-AF65-F5344CB8AC3E}">
        <p14:creationId xmlns:p14="http://schemas.microsoft.com/office/powerpoint/2010/main" val="32069766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ILT ENVIRON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AABC345-69CA-A944-8CD9-FFF238BA6EFB}" type="datetime2">
              <a:rPr lang="nl-NL" smtClean="0"/>
              <a:t>maandag 29 januari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0" name="Tijdelijke aanduiding voor tekst 2">
            <a:extLst>
              <a:ext uri="{FF2B5EF4-FFF2-40B4-BE49-F238E27FC236}">
                <a16:creationId xmlns:a16="http://schemas.microsoft.com/office/drawing/2014/main" id="{06DA5879-7A8B-BB44-9AF0-BD8010FF4BE5}"/>
              </a:ext>
            </a:extLst>
          </p:cNvPr>
          <p:cNvSpPr>
            <a:spLocks noGrp="1"/>
          </p:cNvSpPr>
          <p:nvPr>
            <p:ph type="body" sz="quarter" idx="13" hasCustomPrompt="1"/>
          </p:nvPr>
        </p:nvSpPr>
        <p:spPr>
          <a:xfrm>
            <a:off x="1728000" y="5076000"/>
            <a:ext cx="9324000" cy="1008000"/>
          </a:xfrm>
          <a:prstGeom prst="rect">
            <a:avLst/>
          </a:prstGeom>
          <a:solidFill>
            <a:schemeClr val="bg1"/>
          </a:solidFill>
        </p:spPr>
        <p:txBody>
          <a:bodyPr lIns="468000" tIns="125999" rIns="468000" bIns="360000"/>
          <a:lstStyle>
            <a:lvl1pPr>
              <a:defRPr>
                <a:solidFill>
                  <a:schemeClr val="tx2"/>
                </a:solidFill>
              </a:defRPr>
            </a:lvl1pPr>
          </a:lstStyle>
          <a:p>
            <a:pPr lvl="0"/>
            <a:r>
              <a:rPr lang="nl-NL" dirty="0"/>
              <a:t>Klikken om tekst toe te voegen</a:t>
            </a:r>
          </a:p>
        </p:txBody>
      </p:sp>
    </p:spTree>
    <p:extLst>
      <p:ext uri="{BB962C8B-B14F-4D97-AF65-F5344CB8AC3E}">
        <p14:creationId xmlns:p14="http://schemas.microsoft.com/office/powerpoint/2010/main" val="9252804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TA SCIENCE A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07072F27-C774-C541-A0DB-86DF7F09557D}" type="datetime2">
              <a:rPr lang="nl-NL" smtClean="0"/>
              <a:t>maandag 29 januari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0" name="Tijdelijke aanduiding voor tekst 2">
            <a:extLst>
              <a:ext uri="{FF2B5EF4-FFF2-40B4-BE49-F238E27FC236}">
                <a16:creationId xmlns:a16="http://schemas.microsoft.com/office/drawing/2014/main" id="{D49A2B11-EC7B-CE49-8DDC-D536909EC661}"/>
              </a:ext>
            </a:extLst>
          </p:cNvPr>
          <p:cNvSpPr>
            <a:spLocks noGrp="1"/>
          </p:cNvSpPr>
          <p:nvPr>
            <p:ph type="body" sz="quarter" idx="13" hasCustomPrompt="1"/>
          </p:nvPr>
        </p:nvSpPr>
        <p:spPr>
          <a:xfrm>
            <a:off x="1728000" y="5076000"/>
            <a:ext cx="9324000" cy="1008000"/>
          </a:xfrm>
          <a:prstGeom prst="rect">
            <a:avLst/>
          </a:prstGeom>
          <a:solidFill>
            <a:schemeClr val="bg1"/>
          </a:solidFill>
        </p:spPr>
        <p:txBody>
          <a:bodyPr lIns="468000" tIns="125999" rIns="468000" bIns="360000"/>
          <a:lstStyle>
            <a:lvl1pPr>
              <a:defRPr>
                <a:solidFill>
                  <a:schemeClr val="tx2"/>
                </a:solidFill>
              </a:defRPr>
            </a:lvl1pPr>
          </a:lstStyle>
          <a:p>
            <a:pPr lvl="0"/>
            <a:r>
              <a:rPr lang="nl-NL" dirty="0"/>
              <a:t>Klikken om tekst toe te voegen</a:t>
            </a:r>
          </a:p>
        </p:txBody>
      </p:sp>
    </p:spTree>
    <p:extLst>
      <p:ext uri="{BB962C8B-B14F-4D97-AF65-F5344CB8AC3E}">
        <p14:creationId xmlns:p14="http://schemas.microsoft.com/office/powerpoint/2010/main" val="24095633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AC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dirty="0"/>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9338287-3AF1-3343-8F1E-141790FD5731}" type="datetime2">
              <a:rPr lang="nl-NL" smtClean="0"/>
              <a:t>maandag 29 januari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0" name="Tijdelijke aanduiding voor tekst 2">
            <a:extLst>
              <a:ext uri="{FF2B5EF4-FFF2-40B4-BE49-F238E27FC236}">
                <a16:creationId xmlns:a16="http://schemas.microsoft.com/office/drawing/2014/main" id="{F37D7EDD-EA65-0A49-BDDA-D9FA9AC2F125}"/>
              </a:ext>
            </a:extLst>
          </p:cNvPr>
          <p:cNvSpPr>
            <a:spLocks noGrp="1"/>
          </p:cNvSpPr>
          <p:nvPr>
            <p:ph type="body" sz="quarter" idx="13" hasCustomPrompt="1"/>
          </p:nvPr>
        </p:nvSpPr>
        <p:spPr>
          <a:xfrm>
            <a:off x="1728000" y="5076000"/>
            <a:ext cx="9324000" cy="1008000"/>
          </a:xfrm>
          <a:prstGeom prst="rect">
            <a:avLst/>
          </a:prstGeom>
          <a:solidFill>
            <a:schemeClr val="bg1"/>
          </a:solidFill>
        </p:spPr>
        <p:txBody>
          <a:bodyPr lIns="468000" tIns="125999" rIns="468000" bIns="360000"/>
          <a:lstStyle>
            <a:lvl1pPr>
              <a:defRPr>
                <a:solidFill>
                  <a:schemeClr val="tx2"/>
                </a:solidFill>
              </a:defRPr>
            </a:lvl1pPr>
          </a:lstStyle>
          <a:p>
            <a:pPr lvl="0"/>
            <a:r>
              <a:rPr lang="nl-NL" dirty="0"/>
              <a:t>Klikken om tekst toe te voegen</a:t>
            </a:r>
          </a:p>
        </p:txBody>
      </p:sp>
    </p:spTree>
    <p:extLst>
      <p:ext uri="{BB962C8B-B14F-4D97-AF65-F5344CB8AC3E}">
        <p14:creationId xmlns:p14="http://schemas.microsoft.com/office/powerpoint/2010/main" val="24114743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10" Type="http://schemas.openxmlformats.org/officeDocument/2006/relationships/image" Target="../media/image18.jpg"/><Relationship Id="rId4" Type="http://schemas.openxmlformats.org/officeDocument/2006/relationships/slideLayout" Target="../slideLayouts/slideLayout21.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9D204BC3-D550-6C4A-888D-7B95F79F4232}" type="datetime2">
              <a:rPr lang="en-GB" noProof="0" smtClean="0"/>
              <a:t>Monday, 29 January 2024</a:t>
            </a:fld>
            <a:endParaRPr lang="en-GB" noProof="0" dirty="0"/>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dirty="0"/>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dirty="0">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dirty="0"/>
              <a:t>&lt;</a:t>
            </a:r>
            <a:r>
              <a:rPr lang="en-GB" noProof="0" dirty="0"/>
              <a:t>Optional</a:t>
            </a:r>
            <a:r>
              <a:rPr lang="nl-NL" dirty="0"/>
              <a:t>&gt;</a:t>
            </a:r>
          </a:p>
        </p:txBody>
      </p:sp>
      <p:sp>
        <p:nvSpPr>
          <p:cNvPr id="11" name="Tijdelijke aanduiding voor titel 10">
            <a:extLst>
              <a:ext uri="{FF2B5EF4-FFF2-40B4-BE49-F238E27FC236}">
                <a16:creationId xmlns:a16="http://schemas.microsoft.com/office/drawing/2014/main" id="{D09ABA41-6BF9-2A46-9E75-DA4409960371}"/>
              </a:ext>
            </a:extLst>
          </p:cNvPr>
          <p:cNvSpPr>
            <a:spLocks noGrp="1" noChangeAspect="1"/>
          </p:cNvSpPr>
          <p:nvPr>
            <p:ph type="title"/>
          </p:nvPr>
        </p:nvSpPr>
        <p:spPr>
          <a:xfrm>
            <a:off x="1727200" y="4142090"/>
            <a:ext cx="9324000" cy="941470"/>
          </a:xfrm>
          <a:prstGeom prst="rect">
            <a:avLst/>
          </a:prstGeom>
          <a:solidFill>
            <a:schemeClr val="bg1"/>
          </a:solidFill>
        </p:spPr>
        <p:txBody>
          <a:bodyPr vert="horz" wrap="square" lIns="468000" tIns="288000" rIns="468000" bIns="45720" rtlCol="0" anchor="b" anchorCtr="0">
            <a:spAutoFit/>
          </a:bodyPr>
          <a:lstStyle/>
          <a:p>
            <a:endParaRPr lang="en-GB" noProof="0" dirty="0"/>
          </a:p>
        </p:txBody>
      </p:sp>
    </p:spTree>
    <p:extLst>
      <p:ext uri="{BB962C8B-B14F-4D97-AF65-F5344CB8AC3E}">
        <p14:creationId xmlns:p14="http://schemas.microsoft.com/office/powerpoint/2010/main" val="1692194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60" r:id="rId6"/>
    <p:sldLayoutId id="2147483715" r:id="rId7"/>
    <p:sldLayoutId id="2147483731" r:id="rId8"/>
    <p:sldLayoutId id="2147483733" r:id="rId9"/>
    <p:sldLayoutId id="2147483735" r:id="rId10"/>
    <p:sldLayoutId id="2147483737" r:id="rId11"/>
    <p:sldLayoutId id="2147483741" r:id="rId12"/>
    <p:sldLayoutId id="2147483739" r:id="rId13"/>
    <p:sldLayoutId id="2147483743" r:id="rId14"/>
    <p:sldLayoutId id="2147483758" r:id="rId15"/>
    <p:sldLayoutId id="2147483745" r:id="rId16"/>
    <p:sldLayoutId id="2147483718" r:id="rId17"/>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ECC8C2D5-4E6A-5441-84B3-10BD96EE8891}" type="datetime2">
              <a:rPr lang="nl-NL" smtClean="0"/>
              <a:t>maandag 29 januari 2024</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&lt;Optional&gt;</a:t>
            </a:r>
          </a:p>
        </p:txBody>
      </p:sp>
    </p:spTree>
    <p:extLst>
      <p:ext uri="{BB962C8B-B14F-4D97-AF65-F5344CB8AC3E}">
        <p14:creationId xmlns:p14="http://schemas.microsoft.com/office/powerpoint/2010/main" val="354655194"/>
      </p:ext>
    </p:extLst>
  </p:cSld>
  <p:clrMap bg1="lt1" tx1="dk1" bg2="lt2" tx2="dk2" accent1="accent1" accent2="accent2" accent3="accent3" accent4="accent4" accent5="accent5" accent6="accent6" hlink="hlink" folHlink="folHlink"/>
  <p:sldLayoutIdLst>
    <p:sldLayoutId id="2147483724" r:id="rId1"/>
    <p:sldLayoutId id="2147483721" r:id="rId2"/>
    <p:sldLayoutId id="2147483723" r:id="rId3"/>
    <p:sldLayoutId id="2147483722" r:id="rId4"/>
    <p:sldLayoutId id="2147483720" r:id="rId5"/>
    <p:sldLayoutId id="2147483729" r:id="rId6"/>
    <p:sldLayoutId id="2147483730" r:id="rId7"/>
    <p:sldLayoutId id="2147483726" r:id="rId8"/>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420" userDrawn="1">
          <p15:clr>
            <a:srgbClr val="F26B43"/>
          </p15:clr>
        </p15:guide>
        <p15:guide id="3" pos="415"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hyperlink" Target="mailto:neggers.m@buas.nl" TargetMode="External"/><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hyperlink" Target="http://doc.aldebaran.com/2-4/index.html"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26.jpe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ijdelijke aanduiding voor afbeelding 21">
            <a:extLst>
              <a:ext uri="{FF2B5EF4-FFF2-40B4-BE49-F238E27FC236}">
                <a16:creationId xmlns:a16="http://schemas.microsoft.com/office/drawing/2014/main" id="{61EA4565-D541-BE59-4FDD-E38CFC07BB51}"/>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t="7469" b="7469"/>
          <a:stretch/>
        </p:blipFill>
        <p:spPr>
          <a:xfrm>
            <a:off x="725488" y="-46654"/>
            <a:ext cx="11466512" cy="5486400"/>
          </a:xfrm>
        </p:spPr>
      </p:pic>
      <p:sp>
        <p:nvSpPr>
          <p:cNvPr id="9" name="Titel 8">
            <a:extLst>
              <a:ext uri="{FF2B5EF4-FFF2-40B4-BE49-F238E27FC236}">
                <a16:creationId xmlns:a16="http://schemas.microsoft.com/office/drawing/2014/main" id="{5371F767-011C-5640-85C5-50BD25BF4CEB}"/>
              </a:ext>
            </a:extLst>
          </p:cNvPr>
          <p:cNvSpPr>
            <a:spLocks noGrp="1"/>
          </p:cNvSpPr>
          <p:nvPr>
            <p:ph type="title"/>
          </p:nvPr>
        </p:nvSpPr>
        <p:spPr/>
        <p:txBody>
          <a:bodyPr/>
          <a:lstStyle/>
          <a:p>
            <a:r>
              <a:rPr lang="en-GB" dirty="0"/>
              <a:t>NAO and Pepper</a:t>
            </a:r>
          </a:p>
        </p:txBody>
      </p:sp>
      <p:sp>
        <p:nvSpPr>
          <p:cNvPr id="5" name="Tijdelijke aanduiding voor dianummer 4">
            <a:extLst>
              <a:ext uri="{FF2B5EF4-FFF2-40B4-BE49-F238E27FC236}">
                <a16:creationId xmlns:a16="http://schemas.microsoft.com/office/drawing/2014/main" id="{FAE690AE-D009-1441-9522-3D0A770DC37A}"/>
              </a:ext>
            </a:extLst>
          </p:cNvPr>
          <p:cNvSpPr>
            <a:spLocks noGrp="1"/>
          </p:cNvSpPr>
          <p:nvPr>
            <p:ph type="sldNum" sz="quarter" idx="12"/>
          </p:nvPr>
        </p:nvSpPr>
        <p:spPr/>
        <p:txBody>
          <a:bodyPr/>
          <a:lstStyle/>
          <a:p>
            <a:fld id="{AA6C878E-6624-8940-965B-E61AF946BCDB}" type="slidenum">
              <a:rPr lang="en-GB" smtClean="0"/>
              <a:t>1</a:t>
            </a:fld>
            <a:endParaRPr lang="en-GB" dirty="0"/>
          </a:p>
        </p:txBody>
      </p:sp>
      <p:sp>
        <p:nvSpPr>
          <p:cNvPr id="10" name="Tijdelijke aanduiding voor tekst 9">
            <a:extLst>
              <a:ext uri="{FF2B5EF4-FFF2-40B4-BE49-F238E27FC236}">
                <a16:creationId xmlns:a16="http://schemas.microsoft.com/office/drawing/2014/main" id="{F227E343-B61D-D242-BE17-D7ECE5034825}"/>
              </a:ext>
            </a:extLst>
          </p:cNvPr>
          <p:cNvSpPr>
            <a:spLocks noGrp="1"/>
          </p:cNvSpPr>
          <p:nvPr>
            <p:ph type="body" sz="quarter" idx="13"/>
          </p:nvPr>
        </p:nvSpPr>
        <p:spPr/>
        <p:txBody>
          <a:bodyPr/>
          <a:lstStyle/>
          <a:p>
            <a:r>
              <a:rPr lang="en-GB" dirty="0"/>
              <a:t>Introduction tutorial</a:t>
            </a:r>
          </a:p>
        </p:txBody>
      </p:sp>
    </p:spTree>
    <p:extLst>
      <p:ext uri="{BB962C8B-B14F-4D97-AF65-F5344CB8AC3E}">
        <p14:creationId xmlns:p14="http://schemas.microsoft.com/office/powerpoint/2010/main" val="2034379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a:xfrm>
            <a:off x="537882" y="1471380"/>
            <a:ext cx="11144922" cy="4383988"/>
          </a:xfrm>
        </p:spPr>
        <p:txBody>
          <a:bodyPr/>
          <a:lstStyle/>
          <a:p>
            <a:r>
              <a:rPr lang="nl-NL" dirty="0" err="1"/>
              <a:t>Send</a:t>
            </a:r>
            <a:r>
              <a:rPr lang="nl-NL" dirty="0"/>
              <a:t> </a:t>
            </a:r>
            <a:r>
              <a:rPr lang="nl-NL" dirty="0" err="1"/>
              <a:t>an</a:t>
            </a:r>
            <a:r>
              <a:rPr lang="nl-NL" dirty="0"/>
              <a:t> email/teams </a:t>
            </a:r>
            <a:r>
              <a:rPr lang="nl-NL" dirty="0" err="1"/>
              <a:t>message</a:t>
            </a:r>
            <a:r>
              <a:rPr lang="nl-NL" dirty="0"/>
              <a:t> </a:t>
            </a:r>
            <a:r>
              <a:rPr lang="nl-NL" dirty="0" err="1"/>
              <a:t>to</a:t>
            </a:r>
            <a:r>
              <a:rPr lang="nl-NL" dirty="0"/>
              <a:t> me (</a:t>
            </a:r>
            <a:r>
              <a:rPr lang="nl-NL" dirty="0">
                <a:solidFill>
                  <a:schemeClr val="accent2"/>
                </a:solidFill>
                <a:hlinkClick r:id="rId3">
                  <a:extLst>
                    <a:ext uri="{A12FA001-AC4F-418D-AE19-62706E023703}">
                      <ahyp:hlinkClr xmlns:ahyp="http://schemas.microsoft.com/office/drawing/2018/hyperlinkcolor" val="tx"/>
                    </a:ext>
                  </a:extLst>
                </a:hlinkClick>
              </a:rPr>
              <a:t>neggers.m@buas.nl</a:t>
            </a:r>
            <a:r>
              <a:rPr lang="nl-NL" dirty="0"/>
              <a:t>) </a:t>
            </a:r>
          </a:p>
          <a:p>
            <a:endParaRPr lang="nl-NL" dirty="0"/>
          </a:p>
          <a:p>
            <a:r>
              <a:rPr lang="nl-NL" dirty="0"/>
              <a:t>A lot of information </a:t>
            </a:r>
            <a:r>
              <a:rPr lang="nl-NL" dirty="0" err="1"/>
              <a:t>can</a:t>
            </a:r>
            <a:r>
              <a:rPr lang="nl-NL" dirty="0"/>
              <a:t> </a:t>
            </a:r>
            <a:r>
              <a:rPr lang="nl-NL" dirty="0" err="1"/>
              <a:t>be</a:t>
            </a:r>
            <a:r>
              <a:rPr lang="nl-NL" dirty="0"/>
              <a:t> found here: </a:t>
            </a:r>
          </a:p>
          <a:p>
            <a:pPr marL="0" indent="0">
              <a:buNone/>
            </a:pPr>
            <a:r>
              <a:rPr lang="en-GB" dirty="0">
                <a:solidFill>
                  <a:schemeClr val="accent2"/>
                </a:solidFill>
                <a:hlinkClick r:id="rId4">
                  <a:extLst>
                    <a:ext uri="{A12FA001-AC4F-418D-AE19-62706E023703}">
                      <ahyp:hlinkClr xmlns:ahyp="http://schemas.microsoft.com/office/drawing/2018/hyperlinkcolor" val="tx"/>
                    </a:ext>
                  </a:extLst>
                </a:hlinkClick>
              </a:rPr>
              <a:t>http://doc.aldebaran.com/2-4/index.html</a:t>
            </a:r>
            <a:endParaRPr lang="en-GB" dirty="0">
              <a:solidFill>
                <a:schemeClr val="accent2"/>
              </a:solidFill>
            </a:endParaRPr>
          </a:p>
          <a:p>
            <a:endParaRPr lang="en-GB" dirty="0">
              <a:solidFill>
                <a:schemeClr val="accent2"/>
              </a:solidFill>
            </a:endParaRPr>
          </a:p>
          <a:p>
            <a:endParaRPr lang="nl-NL" dirty="0">
              <a:solidFill>
                <a:schemeClr val="accent2"/>
              </a:solidFill>
            </a:endParaRPr>
          </a:p>
          <a:p>
            <a:endParaRPr lang="en-GB" dirty="0"/>
          </a:p>
          <a:p>
            <a:endParaRPr lang="en-GB" dirty="0"/>
          </a:p>
          <a:p>
            <a:pPr marL="0" indent="0">
              <a:buNone/>
            </a:pPr>
            <a:endParaRPr lang="en-GB" dirty="0"/>
          </a:p>
          <a:p>
            <a:endParaRPr lang="en-GB" dirty="0"/>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p:txBody>
          <a:bodyPr/>
          <a:lstStyle/>
          <a:p>
            <a:r>
              <a:rPr lang="en-GB" dirty="0"/>
              <a:t>Support</a:t>
            </a:r>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en-GB" smtClean="0"/>
              <a:t>10</a:t>
            </a:fld>
            <a:endParaRPr lang="en-GB" dirty="0"/>
          </a:p>
        </p:txBody>
      </p:sp>
    </p:spTree>
    <p:extLst>
      <p:ext uri="{BB962C8B-B14F-4D97-AF65-F5344CB8AC3E}">
        <p14:creationId xmlns:p14="http://schemas.microsoft.com/office/powerpoint/2010/main" val="362575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a:xfrm>
            <a:off x="537882" y="1471380"/>
            <a:ext cx="11144922" cy="4383988"/>
          </a:xfrm>
        </p:spPr>
        <p:txBody>
          <a:bodyPr/>
          <a:lstStyle/>
          <a:p>
            <a:r>
              <a:rPr lang="nl-NL" dirty="0" err="1"/>
              <a:t>Develop</a:t>
            </a:r>
            <a:r>
              <a:rPr lang="nl-NL" dirty="0"/>
              <a:t> </a:t>
            </a:r>
            <a:r>
              <a:rPr lang="nl-NL" dirty="0" err="1"/>
              <a:t>an</a:t>
            </a:r>
            <a:r>
              <a:rPr lang="nl-NL" dirty="0"/>
              <a:t> </a:t>
            </a:r>
            <a:r>
              <a:rPr lang="nl-NL" dirty="0" err="1"/>
              <a:t>application</a:t>
            </a:r>
            <a:r>
              <a:rPr lang="nl-NL" dirty="0"/>
              <a:t> </a:t>
            </a:r>
            <a:r>
              <a:rPr lang="nl-NL" dirty="0" err="1"/>
              <a:t>with</a:t>
            </a:r>
            <a:r>
              <a:rPr lang="nl-NL" dirty="0"/>
              <a:t> </a:t>
            </a:r>
            <a:r>
              <a:rPr lang="nl-NL" dirty="0" err="1"/>
              <a:t>an</a:t>
            </a:r>
            <a:r>
              <a:rPr lang="nl-NL" dirty="0"/>
              <a:t> </a:t>
            </a:r>
            <a:r>
              <a:rPr lang="nl-NL" dirty="0" err="1"/>
              <a:t>interaction</a:t>
            </a:r>
            <a:r>
              <a:rPr lang="nl-NL" dirty="0"/>
              <a:t> </a:t>
            </a:r>
            <a:r>
              <a:rPr lang="nl-NL" dirty="0" err="1"/>
              <a:t>between</a:t>
            </a:r>
            <a:r>
              <a:rPr lang="nl-NL" dirty="0"/>
              <a:t> a human </a:t>
            </a:r>
            <a:r>
              <a:rPr lang="nl-NL" dirty="0" err="1"/>
              <a:t>and</a:t>
            </a:r>
            <a:r>
              <a:rPr lang="nl-NL" dirty="0"/>
              <a:t> a robot</a:t>
            </a:r>
            <a:endParaRPr lang="en-GB" dirty="0">
              <a:solidFill>
                <a:schemeClr val="accent2"/>
              </a:solidFill>
            </a:endParaRPr>
          </a:p>
          <a:p>
            <a:endParaRPr lang="en-GB" dirty="0">
              <a:solidFill>
                <a:schemeClr val="accent2"/>
              </a:solidFill>
            </a:endParaRPr>
          </a:p>
          <a:p>
            <a:endParaRPr lang="nl-NL" dirty="0">
              <a:solidFill>
                <a:schemeClr val="accent2"/>
              </a:solidFill>
            </a:endParaRPr>
          </a:p>
          <a:p>
            <a:endParaRPr lang="en-GB" dirty="0"/>
          </a:p>
          <a:p>
            <a:endParaRPr lang="en-GB" dirty="0"/>
          </a:p>
          <a:p>
            <a:pPr marL="0" indent="0">
              <a:buNone/>
            </a:pPr>
            <a:endParaRPr lang="en-GB" dirty="0"/>
          </a:p>
          <a:p>
            <a:endParaRPr lang="en-GB" dirty="0"/>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p:txBody>
          <a:bodyPr/>
          <a:lstStyle/>
          <a:p>
            <a:r>
              <a:rPr lang="en-GB" dirty="0"/>
              <a:t>Goal</a:t>
            </a:r>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en-GB" smtClean="0"/>
              <a:t>11</a:t>
            </a:fld>
            <a:endParaRPr lang="en-GB" dirty="0"/>
          </a:p>
        </p:txBody>
      </p:sp>
    </p:spTree>
    <p:extLst>
      <p:ext uri="{BB962C8B-B14F-4D97-AF65-F5344CB8AC3E}">
        <p14:creationId xmlns:p14="http://schemas.microsoft.com/office/powerpoint/2010/main" val="1928072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603A64-B8A5-4284-AF54-9EE1DE5A4319}"/>
              </a:ext>
            </a:extLst>
          </p:cNvPr>
          <p:cNvSpPr>
            <a:spLocks noGrp="1"/>
          </p:cNvSpPr>
          <p:nvPr>
            <p:ph type="sldNum" sz="quarter" idx="12"/>
          </p:nvPr>
        </p:nvSpPr>
        <p:spPr/>
        <p:txBody>
          <a:bodyPr/>
          <a:lstStyle/>
          <a:p>
            <a:fld id="{AA6C878E-6624-8940-965B-E61AF946BCDB}" type="slidenum">
              <a:rPr lang="nl-NL" smtClean="0"/>
              <a:t>12</a:t>
            </a:fld>
            <a:endParaRPr lang="nl-NL"/>
          </a:p>
        </p:txBody>
      </p:sp>
      <p:sp>
        <p:nvSpPr>
          <p:cNvPr id="3" name="Content Placeholder 2">
            <a:extLst>
              <a:ext uri="{FF2B5EF4-FFF2-40B4-BE49-F238E27FC236}">
                <a16:creationId xmlns:a16="http://schemas.microsoft.com/office/drawing/2014/main" id="{C102FFE8-6921-49F6-BF0F-DC8ED7F2D6BA}"/>
              </a:ext>
            </a:extLst>
          </p:cNvPr>
          <p:cNvSpPr>
            <a:spLocks noGrp="1"/>
          </p:cNvSpPr>
          <p:nvPr>
            <p:ph sz="quarter" idx="15"/>
          </p:nvPr>
        </p:nvSpPr>
        <p:spPr>
          <a:xfrm>
            <a:off x="439271" y="1130722"/>
            <a:ext cx="11144922" cy="4154984"/>
          </a:xfrm>
        </p:spPr>
        <p:txBody>
          <a:bodyPr/>
          <a:lstStyle/>
          <a:p>
            <a:pPr marL="0" indent="0">
              <a:buNone/>
            </a:pPr>
            <a:r>
              <a:rPr lang="en-GB" dirty="0">
                <a:ea typeface="Open Sans" panose="020B0606030504020204" pitchFamily="34" charset="0"/>
                <a:cs typeface="Open Sans" panose="020B0606030504020204" pitchFamily="34" charset="0"/>
              </a:rPr>
              <a:t>Connect your pc with the provided router to access the robot </a:t>
            </a:r>
          </a:p>
          <a:p>
            <a:pPr marL="0" indent="0">
              <a:buNone/>
            </a:pPr>
            <a:r>
              <a:rPr lang="en-GB" dirty="0">
                <a:ea typeface="Open Sans" panose="020B0606030504020204" pitchFamily="34" charset="0"/>
                <a:cs typeface="Open Sans" panose="020B0606030504020204" pitchFamily="34" charset="0"/>
              </a:rPr>
              <a:t>This router is not connected to the internet </a:t>
            </a:r>
          </a:p>
          <a:p>
            <a:pPr marL="0" indent="0">
              <a:buNone/>
            </a:pPr>
            <a:endParaRPr lang="en-GB" dirty="0">
              <a:ea typeface="Open Sans" panose="020B0606030504020204" pitchFamily="34" charset="0"/>
              <a:cs typeface="Open Sans" panose="020B0606030504020204" pitchFamily="34" charset="0"/>
            </a:endParaRPr>
          </a:p>
          <a:p>
            <a:pPr marL="0" indent="0">
              <a:buNone/>
            </a:pPr>
            <a:r>
              <a:rPr lang="en-GB" dirty="0">
                <a:ea typeface="Open Sans" panose="020B0606030504020204" pitchFamily="34" charset="0"/>
                <a:cs typeface="Open Sans" panose="020B0606030504020204" pitchFamily="34" charset="0"/>
              </a:rPr>
              <a:t>The robots are located in the staff only room, this room is past room 2.010 (classroom from block b) then around the corner. You need your student card to open the door, the robots should be </a:t>
            </a:r>
            <a:r>
              <a:rPr lang="en-GB">
                <a:ea typeface="Open Sans" panose="020B0606030504020204" pitchFamily="34" charset="0"/>
                <a:cs typeface="Open Sans" panose="020B0606030504020204" pitchFamily="34" charset="0"/>
              </a:rPr>
              <a:t>immediately on </a:t>
            </a:r>
            <a:r>
              <a:rPr lang="en-GB" dirty="0">
                <a:ea typeface="Open Sans" panose="020B0606030504020204" pitchFamily="34" charset="0"/>
                <a:cs typeface="Open Sans" panose="020B0606030504020204" pitchFamily="34" charset="0"/>
              </a:rPr>
              <a:t>your left. </a:t>
            </a:r>
          </a:p>
          <a:p>
            <a:pPr marL="0" indent="0">
              <a:buNone/>
            </a:pPr>
            <a:endParaRPr lang="en-GB" dirty="0">
              <a:ea typeface="Open Sans" panose="020B0606030504020204" pitchFamily="34" charset="0"/>
              <a:cs typeface="Open Sans" panose="020B0606030504020204" pitchFamily="34" charset="0"/>
            </a:endParaRPr>
          </a:p>
          <a:p>
            <a:pPr marL="0" indent="0">
              <a:buNone/>
            </a:pPr>
            <a:r>
              <a:rPr lang="en-GB" dirty="0">
                <a:ea typeface="Open Sans" panose="020B0606030504020204" pitchFamily="34" charset="0"/>
                <a:cs typeface="Open Sans" panose="020B0606030504020204" pitchFamily="34" charset="0"/>
              </a:rPr>
              <a:t>Deliverables:  </a:t>
            </a:r>
          </a:p>
          <a:p>
            <a:pPr marL="0" indent="0">
              <a:buNone/>
            </a:pPr>
            <a:r>
              <a:rPr lang="en-GB" dirty="0">
                <a:ea typeface="Open Sans" panose="020B0606030504020204" pitchFamily="34" charset="0"/>
                <a:cs typeface="Open Sans" panose="020B0606030504020204" pitchFamily="34" charset="0"/>
              </a:rPr>
              <a:t>All the </a:t>
            </a:r>
            <a:r>
              <a:rPr lang="en-GB" b="0" i="0" dirty="0" err="1">
                <a:solidFill>
                  <a:srgbClr val="242424"/>
                </a:solidFill>
                <a:effectLst/>
                <a:ea typeface="Open Sans" panose="020B0606030504020204" pitchFamily="34" charset="0"/>
                <a:cs typeface="Open Sans" panose="020B0606030504020204" pitchFamily="34" charset="0"/>
              </a:rPr>
              <a:t>Choregraphe</a:t>
            </a:r>
            <a:r>
              <a:rPr lang="en-GB" b="0" i="0" dirty="0">
                <a:solidFill>
                  <a:srgbClr val="242424"/>
                </a:solidFill>
                <a:effectLst/>
                <a:ea typeface="Open Sans" panose="020B0606030504020204" pitchFamily="34" charset="0"/>
                <a:cs typeface="Open Sans" panose="020B0606030504020204" pitchFamily="34" charset="0"/>
              </a:rPr>
              <a:t> files we will make. </a:t>
            </a:r>
          </a:p>
          <a:p>
            <a:pPr marL="0" indent="0">
              <a:buNone/>
            </a:pPr>
            <a:r>
              <a:rPr lang="en-GB" dirty="0">
                <a:solidFill>
                  <a:srgbClr val="242424"/>
                </a:solidFill>
                <a:ea typeface="Open Sans" panose="020B0606030504020204" pitchFamily="34" charset="0"/>
                <a:cs typeface="Open Sans" panose="020B0606030504020204" pitchFamily="34" charset="0"/>
              </a:rPr>
              <a:t>A logbook comparable to the working log.    (individually) </a:t>
            </a:r>
          </a:p>
          <a:p>
            <a:pPr marL="0" indent="0">
              <a:buNone/>
            </a:pPr>
            <a:r>
              <a:rPr lang="en-GB" dirty="0">
                <a:solidFill>
                  <a:srgbClr val="242424"/>
                </a:solidFill>
                <a:ea typeface="Open Sans" panose="020B0606030504020204" pitchFamily="34" charset="0"/>
                <a:cs typeface="Open Sans" panose="020B0606030504020204" pitchFamily="34" charset="0"/>
              </a:rPr>
              <a:t>We can also make a big project as a group and video evidence it etc. but nothing is required we just have to show that we messed around with the robot and the program</a:t>
            </a:r>
          </a:p>
          <a:p>
            <a:pPr marL="0" indent="0">
              <a:buNone/>
            </a:pPr>
            <a:endParaRPr lang="en-GB" dirty="0">
              <a:solidFill>
                <a:srgbClr val="242424"/>
              </a:solidFill>
              <a:ea typeface="Open Sans" panose="020B0606030504020204" pitchFamily="34" charset="0"/>
              <a:cs typeface="Open Sans" panose="020B0606030504020204" pitchFamily="34" charset="0"/>
            </a:endParaRPr>
          </a:p>
          <a:p>
            <a:pPr marL="0" indent="0">
              <a:buNone/>
            </a:pPr>
            <a:endParaRPr lang="en-GB" dirty="0">
              <a:ea typeface="Open Sans" panose="020B0606030504020204" pitchFamily="34" charset="0"/>
              <a:cs typeface="Open Sans" panose="020B0606030504020204" pitchFamily="34" charset="0"/>
            </a:endParaRPr>
          </a:p>
        </p:txBody>
      </p:sp>
      <p:sp>
        <p:nvSpPr>
          <p:cNvPr id="4" name="Title 3">
            <a:extLst>
              <a:ext uri="{FF2B5EF4-FFF2-40B4-BE49-F238E27FC236}">
                <a16:creationId xmlns:a16="http://schemas.microsoft.com/office/drawing/2014/main" id="{9EEECA06-A388-4B7B-AE8C-ABD94B3114A0}"/>
              </a:ext>
            </a:extLst>
          </p:cNvPr>
          <p:cNvSpPr>
            <a:spLocks noGrp="1"/>
          </p:cNvSpPr>
          <p:nvPr>
            <p:ph type="title"/>
          </p:nvPr>
        </p:nvSpPr>
        <p:spPr/>
        <p:txBody>
          <a:bodyPr/>
          <a:lstStyle/>
          <a:p>
            <a:r>
              <a:rPr lang="en-GB" dirty="0"/>
              <a:t>Extra Notes </a:t>
            </a:r>
            <a:endParaRPr lang="nl-NL" dirty="0"/>
          </a:p>
        </p:txBody>
      </p:sp>
    </p:spTree>
    <p:extLst>
      <p:ext uri="{BB962C8B-B14F-4D97-AF65-F5344CB8AC3E}">
        <p14:creationId xmlns:p14="http://schemas.microsoft.com/office/powerpoint/2010/main" val="4518206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tekst 4">
            <a:extLst>
              <a:ext uri="{FF2B5EF4-FFF2-40B4-BE49-F238E27FC236}">
                <a16:creationId xmlns:a16="http://schemas.microsoft.com/office/drawing/2014/main" id="{68009EC8-E9DE-2746-B629-E8E1C7F15288}"/>
              </a:ext>
            </a:extLst>
          </p:cNvPr>
          <p:cNvSpPr>
            <a:spLocks noGrp="1"/>
          </p:cNvSpPr>
          <p:nvPr>
            <p:ph type="body" sz="quarter" idx="13"/>
          </p:nvPr>
        </p:nvSpPr>
        <p:spPr/>
        <p:txBody>
          <a:bodyPr/>
          <a:lstStyle/>
          <a:p>
            <a:endParaRPr lang="en-GB" dirty="0"/>
          </a:p>
        </p:txBody>
      </p:sp>
      <p:sp>
        <p:nvSpPr>
          <p:cNvPr id="6" name="Tijdelijke aanduiding voor inhoud 5">
            <a:extLst>
              <a:ext uri="{FF2B5EF4-FFF2-40B4-BE49-F238E27FC236}">
                <a16:creationId xmlns:a16="http://schemas.microsoft.com/office/drawing/2014/main" id="{3DBC3B0E-7707-0645-9528-558D358FE052}"/>
              </a:ext>
            </a:extLst>
          </p:cNvPr>
          <p:cNvSpPr>
            <a:spLocks noGrp="1"/>
          </p:cNvSpPr>
          <p:nvPr>
            <p:ph sz="quarter" idx="15"/>
          </p:nvPr>
        </p:nvSpPr>
        <p:spPr/>
        <p:txBody>
          <a:bodyPr/>
          <a:lstStyle/>
          <a:p>
            <a:endParaRPr lang="en-GB" dirty="0"/>
          </a:p>
        </p:txBody>
      </p:sp>
      <p:sp>
        <p:nvSpPr>
          <p:cNvPr id="7" name="Tijdelijke aanduiding voor dianummer 6">
            <a:extLst>
              <a:ext uri="{FF2B5EF4-FFF2-40B4-BE49-F238E27FC236}">
                <a16:creationId xmlns:a16="http://schemas.microsoft.com/office/drawing/2014/main" id="{D6B891C5-6D26-DD48-8DFB-6F245191D975}"/>
              </a:ext>
            </a:extLst>
          </p:cNvPr>
          <p:cNvSpPr>
            <a:spLocks noGrp="1"/>
          </p:cNvSpPr>
          <p:nvPr>
            <p:ph type="sldNum" sz="quarter" idx="12"/>
          </p:nvPr>
        </p:nvSpPr>
        <p:spPr/>
        <p:txBody>
          <a:bodyPr/>
          <a:lstStyle/>
          <a:p>
            <a:fld id="{AA6C878E-6624-8940-965B-E61AF946BCDB}" type="slidenum">
              <a:rPr lang="en-GB" smtClean="0"/>
              <a:t>13</a:t>
            </a:fld>
            <a:endParaRPr lang="en-GB" dirty="0"/>
          </a:p>
        </p:txBody>
      </p:sp>
    </p:spTree>
    <p:extLst>
      <p:ext uri="{BB962C8B-B14F-4D97-AF65-F5344CB8AC3E}">
        <p14:creationId xmlns:p14="http://schemas.microsoft.com/office/powerpoint/2010/main" val="2904974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p:txBody>
          <a:bodyPr/>
          <a:lstStyle/>
          <a:p>
            <a:r>
              <a:rPr lang="en-GB" dirty="0"/>
              <a:t>60-cm tall humanoid robot</a:t>
            </a:r>
          </a:p>
          <a:p>
            <a:endParaRPr lang="en-GB" dirty="0"/>
          </a:p>
          <a:p>
            <a:r>
              <a:rPr lang="en-GB" dirty="0"/>
              <a:t>We </a:t>
            </a:r>
            <a:r>
              <a:rPr lang="en-GB"/>
              <a:t>have one </a:t>
            </a:r>
            <a:r>
              <a:rPr lang="en-GB" dirty="0"/>
              <a:t>available</a:t>
            </a:r>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p:txBody>
          <a:bodyPr/>
          <a:lstStyle/>
          <a:p>
            <a:r>
              <a:rPr lang="en-GB" dirty="0"/>
              <a:t>The NAO Robot</a:t>
            </a:r>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en-GB" smtClean="0"/>
              <a:t>2</a:t>
            </a:fld>
            <a:endParaRPr lang="en-GB" dirty="0"/>
          </a:p>
        </p:txBody>
      </p:sp>
      <p:pic>
        <p:nvPicPr>
          <p:cNvPr id="2" name="Picture 10" descr="Afbeeldingsresultaat voor nao">
            <a:extLst>
              <a:ext uri="{FF2B5EF4-FFF2-40B4-BE49-F238E27FC236}">
                <a16:creationId xmlns:a16="http://schemas.microsoft.com/office/drawing/2014/main" id="{3A4D6519-BEDE-5C01-6964-5EFD6A97BE4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46521" y="412477"/>
            <a:ext cx="2783429" cy="4760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84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p:txBody>
          <a:bodyPr/>
          <a:lstStyle/>
          <a:p>
            <a:r>
              <a:rPr lang="en-GB" dirty="0"/>
              <a:t>Carry NAO at the waist</a:t>
            </a:r>
          </a:p>
          <a:p>
            <a:endParaRPr lang="en-GB" dirty="0"/>
          </a:p>
          <a:p>
            <a:r>
              <a:rPr lang="en-GB" dirty="0"/>
              <a:t>Before switching on the robot: plug in the router</a:t>
            </a:r>
          </a:p>
          <a:p>
            <a:endParaRPr lang="en-GB" dirty="0"/>
          </a:p>
          <a:p>
            <a:r>
              <a:rPr lang="en-GB" dirty="0"/>
              <a:t>Chest button</a:t>
            </a:r>
          </a:p>
          <a:p>
            <a:pPr lvl="1"/>
            <a:r>
              <a:rPr lang="en-GB" dirty="0"/>
              <a:t>On (1 press) 		“OGNAK GNOUK”</a:t>
            </a:r>
          </a:p>
          <a:p>
            <a:pPr lvl="1"/>
            <a:r>
              <a:rPr lang="en-GB" dirty="0"/>
              <a:t>Off (4 seconds) 		“GNOUK </a:t>
            </a:r>
            <a:r>
              <a:rPr lang="en-GB" dirty="0" err="1"/>
              <a:t>GNOUK</a:t>
            </a:r>
            <a:r>
              <a:rPr lang="en-GB" dirty="0"/>
              <a:t>”</a:t>
            </a:r>
          </a:p>
          <a:p>
            <a:pPr lvl="1"/>
            <a:r>
              <a:rPr lang="en-GB" dirty="0"/>
              <a:t>When on (1 press) 	“Hello, I am NAO. My internet address is … + Status 					notifications”</a:t>
            </a:r>
          </a:p>
          <a:p>
            <a:pPr lvl="1"/>
            <a:r>
              <a:rPr lang="en-GB" dirty="0"/>
              <a:t>When on (2 press)	Switch on/off autonomous life or stiffness</a:t>
            </a:r>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p:txBody>
          <a:bodyPr/>
          <a:lstStyle/>
          <a:p>
            <a:r>
              <a:rPr lang="en-GB" dirty="0"/>
              <a:t>Working with NAO</a:t>
            </a:r>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en-GB" smtClean="0"/>
              <a:t>3</a:t>
            </a:fld>
            <a:endParaRPr lang="en-GB" dirty="0"/>
          </a:p>
        </p:txBody>
      </p:sp>
    </p:spTree>
    <p:extLst>
      <p:ext uri="{BB962C8B-B14F-4D97-AF65-F5344CB8AC3E}">
        <p14:creationId xmlns:p14="http://schemas.microsoft.com/office/powerpoint/2010/main" val="1140066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p:txBody>
          <a:bodyPr/>
          <a:lstStyle/>
          <a:p>
            <a:r>
              <a:rPr lang="en-GB" dirty="0"/>
              <a:t>While testing: </a:t>
            </a:r>
          </a:p>
          <a:p>
            <a:pPr lvl="1"/>
            <a:r>
              <a:rPr lang="en-GB" dirty="0"/>
              <a:t>Always place the robot on the floor!</a:t>
            </a:r>
          </a:p>
          <a:p>
            <a:pPr lvl="1"/>
            <a:r>
              <a:rPr lang="en-GB" dirty="0"/>
              <a:t>Be there to catch it</a:t>
            </a:r>
          </a:p>
          <a:p>
            <a:endParaRPr lang="en-GB" dirty="0"/>
          </a:p>
          <a:p>
            <a:r>
              <a:rPr lang="en-GB" dirty="0"/>
              <a:t>Charger goes in the back</a:t>
            </a:r>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p:txBody>
          <a:bodyPr/>
          <a:lstStyle/>
          <a:p>
            <a:r>
              <a:rPr lang="en-GB" dirty="0"/>
              <a:t>Working with NAO</a:t>
            </a:r>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en-GB" smtClean="0"/>
              <a:t>4</a:t>
            </a:fld>
            <a:endParaRPr lang="en-GB" dirty="0"/>
          </a:p>
        </p:txBody>
      </p:sp>
    </p:spTree>
    <p:extLst>
      <p:ext uri="{BB962C8B-B14F-4D97-AF65-F5344CB8AC3E}">
        <p14:creationId xmlns:p14="http://schemas.microsoft.com/office/powerpoint/2010/main" val="689021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p:txBody>
          <a:bodyPr/>
          <a:lstStyle/>
          <a:p>
            <a:r>
              <a:rPr lang="en-GB" dirty="0"/>
              <a:t>120-cm tall humanoid robot</a:t>
            </a:r>
          </a:p>
          <a:p>
            <a:endParaRPr lang="en-GB" dirty="0"/>
          </a:p>
          <a:p>
            <a:r>
              <a:rPr lang="en-GB" dirty="0"/>
              <a:t>We have one available</a:t>
            </a:r>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p:txBody>
          <a:bodyPr/>
          <a:lstStyle/>
          <a:p>
            <a:r>
              <a:rPr lang="en-GB" dirty="0"/>
              <a:t>Pepper robot</a:t>
            </a:r>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en-GB" smtClean="0"/>
              <a:t>5</a:t>
            </a:fld>
            <a:endParaRPr lang="en-GB" dirty="0"/>
          </a:p>
        </p:txBody>
      </p:sp>
      <p:pic>
        <p:nvPicPr>
          <p:cNvPr id="3" name="Picture 2" descr="Afbeeldingsresultaat voor pepper robot">
            <a:extLst>
              <a:ext uri="{FF2B5EF4-FFF2-40B4-BE49-F238E27FC236}">
                <a16:creationId xmlns:a16="http://schemas.microsoft.com/office/drawing/2014/main" id="{3A892F55-0698-A95D-30BC-CE7FB9DFCC9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8350" y="233485"/>
            <a:ext cx="6114701" cy="6122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937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a:xfrm>
            <a:off x="537882" y="1471380"/>
            <a:ext cx="11144922" cy="4383988"/>
          </a:xfrm>
        </p:spPr>
        <p:txBody>
          <a:bodyPr/>
          <a:lstStyle/>
          <a:p>
            <a:r>
              <a:rPr lang="en-GB" dirty="0"/>
              <a:t>Preferable only move Pepper when it’s turned off</a:t>
            </a:r>
          </a:p>
          <a:p>
            <a:pPr lvl="1"/>
            <a:r>
              <a:rPr lang="en-GB" dirty="0"/>
              <a:t>One hand on the hip and one on the shoulder</a:t>
            </a:r>
          </a:p>
          <a:p>
            <a:pPr lvl="1"/>
            <a:r>
              <a:rPr lang="en-GB" dirty="0"/>
              <a:t>If it is turned on, only move in ‘crouch’ mode and with power </a:t>
            </a:r>
            <a:br>
              <a:rPr lang="en-GB" dirty="0"/>
            </a:br>
            <a:r>
              <a:rPr lang="en-GB" dirty="0"/>
              <a:t>hatch open</a:t>
            </a:r>
          </a:p>
          <a:p>
            <a:r>
              <a:rPr lang="en-GB" dirty="0"/>
              <a:t>Chest button</a:t>
            </a:r>
          </a:p>
          <a:p>
            <a:pPr lvl="1"/>
            <a:r>
              <a:rPr lang="en-GB" dirty="0"/>
              <a:t>On (1 press) 		“OGNAK GNOUK”</a:t>
            </a:r>
          </a:p>
          <a:p>
            <a:pPr lvl="1"/>
            <a:r>
              <a:rPr lang="en-GB" dirty="0"/>
              <a:t>Off (4 seconds) 		“GNOUK </a:t>
            </a:r>
            <a:r>
              <a:rPr lang="en-GB" dirty="0" err="1"/>
              <a:t>GNOUK</a:t>
            </a:r>
            <a:r>
              <a:rPr lang="en-GB" dirty="0"/>
              <a:t>”</a:t>
            </a:r>
          </a:p>
          <a:p>
            <a:pPr lvl="1"/>
            <a:r>
              <a:rPr lang="en-GB" dirty="0"/>
              <a:t>When on (1 press) 	“Hello, I am Pepper. My internet address is … </a:t>
            </a:r>
            <a:br>
              <a:rPr lang="en-GB" dirty="0"/>
            </a:br>
            <a:r>
              <a:rPr lang="en-GB" dirty="0"/>
              <a:t>				+ Status notifications”</a:t>
            </a:r>
          </a:p>
          <a:p>
            <a:pPr lvl="1"/>
            <a:r>
              <a:rPr lang="en-GB" dirty="0"/>
              <a:t>When on (2 press)	Switch on/off autonomous life</a:t>
            </a:r>
          </a:p>
          <a:p>
            <a:r>
              <a:rPr lang="en-GB" dirty="0"/>
              <a:t>Emergency turn off: Red button in neck</a:t>
            </a:r>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p:txBody>
          <a:bodyPr/>
          <a:lstStyle/>
          <a:p>
            <a:r>
              <a:rPr lang="en-GB" dirty="0"/>
              <a:t>Working with Pepper</a:t>
            </a:r>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en-GB" smtClean="0"/>
              <a:t>6</a:t>
            </a:fld>
            <a:endParaRPr lang="en-GB" dirty="0"/>
          </a:p>
        </p:txBody>
      </p:sp>
      <p:pic>
        <p:nvPicPr>
          <p:cNvPr id="2" name="Picture 2" descr="https://lh3.googleusercontent.com/itzZiYb5ctVy5h-MuVhM6HKyKmg2Q_QSZs62hWD6zhYkw0KOBiJl8gTcj5FcagYywJFyxjRjR2eOxZOXA8KZW28fEsh6tjYAL4zxDuWohTFj3EJTe0vDk3Zhm6kesfRS0NdCAchw">
            <a:extLst>
              <a:ext uri="{FF2B5EF4-FFF2-40B4-BE49-F238E27FC236}">
                <a16:creationId xmlns:a16="http://schemas.microsoft.com/office/drawing/2014/main" id="{FD27175D-2C63-6ED9-F295-F80EDDB70E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5406" y="873673"/>
            <a:ext cx="2398712" cy="2675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https://lh4.googleusercontent.com/5-JziSPM4x4OoTRKtq8GuSp6CYVXJ92BoDchYg7L0UJvWjD_36wE2ZM6yAfZKWIGkM3TAggpxhyoSeAAcJNqQs2wOVeIy7r1qY3CND_ImaudiEvLYPqh2Bhg1uwAZuBrae17scPW">
            <a:extLst>
              <a:ext uri="{FF2B5EF4-FFF2-40B4-BE49-F238E27FC236}">
                <a16:creationId xmlns:a16="http://schemas.microsoft.com/office/drawing/2014/main" id="{6E0E2BA8-462E-023D-8813-F783DE4236E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96358" y="3590731"/>
            <a:ext cx="1615281" cy="2039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569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a:xfrm>
            <a:off x="537882" y="1471380"/>
            <a:ext cx="11144922" cy="4383988"/>
          </a:xfrm>
        </p:spPr>
        <p:txBody>
          <a:bodyPr/>
          <a:lstStyle/>
          <a:p>
            <a:r>
              <a:rPr lang="en-GB" dirty="0"/>
              <a:t>While testing:</a:t>
            </a:r>
          </a:p>
          <a:p>
            <a:pPr lvl="1"/>
            <a:r>
              <a:rPr lang="en-GB" dirty="0"/>
              <a:t>Make sure Pepper has enough space to move around</a:t>
            </a:r>
          </a:p>
          <a:p>
            <a:endParaRPr lang="en-GB" dirty="0"/>
          </a:p>
          <a:p>
            <a:r>
              <a:rPr lang="en-GB" dirty="0"/>
              <a:t>Charger goes in the foot, turn the charger right until it clicks</a:t>
            </a:r>
          </a:p>
          <a:p>
            <a:pPr marL="0" indent="0">
              <a:buNone/>
            </a:pPr>
            <a:endParaRPr lang="en-GB" dirty="0"/>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p:txBody>
          <a:bodyPr/>
          <a:lstStyle/>
          <a:p>
            <a:r>
              <a:rPr lang="en-GB" dirty="0"/>
              <a:t>Working with Pepper</a:t>
            </a:r>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en-GB" smtClean="0"/>
              <a:t>7</a:t>
            </a:fld>
            <a:endParaRPr lang="en-GB" dirty="0"/>
          </a:p>
        </p:txBody>
      </p:sp>
      <p:pic>
        <p:nvPicPr>
          <p:cNvPr id="4" name="Picture 2" descr="https://lh3.googleusercontent.com/i9W0fa4VOYTFzmX3x_3c9CpJilwKDab7OcI-qXW4TJ1UDRzCtKPRSPEuN_5INOE-5OYiUjLAn46FyFTfywTYCrYNFG5rHkCxWasVwb6Q4KN6wkBJ1yfWepdR0XAtTcGTugpMBH7K">
            <a:extLst>
              <a:ext uri="{FF2B5EF4-FFF2-40B4-BE49-F238E27FC236}">
                <a16:creationId xmlns:a16="http://schemas.microsoft.com/office/drawing/2014/main" id="{35440EFE-1FE6-B791-1353-EB745A8C6A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6643" y="1975628"/>
            <a:ext cx="2657475" cy="2133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4713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a:xfrm>
            <a:off x="537882" y="1471380"/>
            <a:ext cx="11144922" cy="4383988"/>
          </a:xfrm>
        </p:spPr>
        <p:txBody>
          <a:bodyPr/>
          <a:lstStyle/>
          <a:p>
            <a:r>
              <a:rPr lang="en-GB" dirty="0"/>
              <a:t>Connect</a:t>
            </a:r>
          </a:p>
          <a:p>
            <a:r>
              <a:rPr lang="en-GB" dirty="0"/>
              <a:t>Autonomous life</a:t>
            </a:r>
          </a:p>
          <a:p>
            <a:r>
              <a:rPr lang="en-GB" dirty="0"/>
              <a:t>Behaviours (adjust code)</a:t>
            </a:r>
          </a:p>
          <a:p>
            <a:r>
              <a:rPr lang="en-GB"/>
              <a:t>Timeline</a:t>
            </a:r>
            <a:endParaRPr lang="en-GB" dirty="0"/>
          </a:p>
          <a:p>
            <a:pPr marL="0" indent="0">
              <a:buNone/>
            </a:pPr>
            <a:endParaRPr lang="en-GB" dirty="0"/>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p:txBody>
          <a:bodyPr/>
          <a:lstStyle/>
          <a:p>
            <a:r>
              <a:rPr lang="en-GB" dirty="0" err="1"/>
              <a:t>Choregraphe</a:t>
            </a:r>
            <a:r>
              <a:rPr lang="en-GB" dirty="0"/>
              <a:t> demo</a:t>
            </a:r>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en-GB" smtClean="0"/>
              <a:t>8</a:t>
            </a:fld>
            <a:endParaRPr lang="en-GB" dirty="0"/>
          </a:p>
        </p:txBody>
      </p:sp>
      <p:pic>
        <p:nvPicPr>
          <p:cNvPr id="2" name="Picture 2" descr="Afbeeldingsresultaat voor choregraphe logo">
            <a:extLst>
              <a:ext uri="{FF2B5EF4-FFF2-40B4-BE49-F238E27FC236}">
                <a16:creationId xmlns:a16="http://schemas.microsoft.com/office/drawing/2014/main" id="{594C3525-0341-BC93-D60F-6073DA6211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9500" y="3429000"/>
            <a:ext cx="4762500" cy="283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3972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10FA99E-143A-EC49-8FAF-92762E128ECE}"/>
              </a:ext>
            </a:extLst>
          </p:cNvPr>
          <p:cNvSpPr>
            <a:spLocks noGrp="1"/>
          </p:cNvSpPr>
          <p:nvPr>
            <p:ph sz="quarter" idx="15"/>
          </p:nvPr>
        </p:nvSpPr>
        <p:spPr>
          <a:xfrm>
            <a:off x="537882" y="1471380"/>
            <a:ext cx="11144922" cy="4383988"/>
          </a:xfrm>
        </p:spPr>
        <p:txBody>
          <a:bodyPr/>
          <a:lstStyle/>
          <a:p>
            <a:r>
              <a:rPr lang="en-GB" dirty="0"/>
              <a:t>The robots are in the ADS&amp;AI Staff offices </a:t>
            </a:r>
          </a:p>
          <a:p>
            <a:r>
              <a:rPr lang="en-GB" dirty="0"/>
              <a:t>Find them there in the morning and make sure to put them back before 17:00h!</a:t>
            </a:r>
          </a:p>
          <a:p>
            <a:endParaRPr lang="en-GB" dirty="0"/>
          </a:p>
          <a:p>
            <a:pPr marL="0" indent="0">
              <a:buNone/>
            </a:pPr>
            <a:endParaRPr lang="en-GB" dirty="0"/>
          </a:p>
          <a:p>
            <a:endParaRPr lang="en-GB" dirty="0"/>
          </a:p>
        </p:txBody>
      </p:sp>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p:txBody>
          <a:bodyPr/>
          <a:lstStyle/>
          <a:p>
            <a:r>
              <a:rPr lang="en-GB" dirty="0"/>
              <a:t>Finding and reserving the robots</a:t>
            </a:r>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en-GB" smtClean="0"/>
              <a:t>9</a:t>
            </a:fld>
            <a:endParaRPr lang="en-GB" dirty="0"/>
          </a:p>
        </p:txBody>
      </p:sp>
    </p:spTree>
    <p:extLst>
      <p:ext uri="{BB962C8B-B14F-4D97-AF65-F5344CB8AC3E}">
        <p14:creationId xmlns:p14="http://schemas.microsoft.com/office/powerpoint/2010/main" val="3679532316"/>
      </p:ext>
    </p:extLst>
  </p:cSld>
  <p:clrMapOvr>
    <a:masterClrMapping/>
  </p:clrMapOvr>
</p:sld>
</file>

<file path=ppt/theme/theme1.xml><?xml version="1.0" encoding="utf-8"?>
<a:theme xmlns:a="http://schemas.openxmlformats.org/drawingml/2006/main" name="TITLE SIDE">
  <a:themeElements>
    <a:clrScheme name="Aangepast 2">
      <a:dk1>
        <a:srgbClr val="000000"/>
      </a:dk1>
      <a:lt1>
        <a:srgbClr val="FFFFFF"/>
      </a:lt1>
      <a:dk2>
        <a:srgbClr val="0E3D67"/>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PT template 2023" id="{3C6B76F5-8A69-2348-8345-9DB8E9D4FA99}" vid="{34ED5B7F-5887-6C49-97F3-43BF3B487669}"/>
    </a:ext>
  </a:extLst>
</a:theme>
</file>

<file path=ppt/theme/theme2.xml><?xml version="1.0" encoding="utf-8"?>
<a:theme xmlns:a="http://schemas.openxmlformats.org/drawingml/2006/main" name="TEXT SLIDE">
  <a:themeElements>
    <a:clrScheme name="BUas Thema">
      <a:dk1>
        <a:srgbClr val="000000"/>
      </a:dk1>
      <a:lt1>
        <a:srgbClr val="FFFFFF"/>
      </a:lt1>
      <a:dk2>
        <a:srgbClr val="0E3D67"/>
      </a:dk2>
      <a:lt2>
        <a:srgbClr val="E7E6E6"/>
      </a:lt2>
      <a:accent1>
        <a:srgbClr val="00B7ED"/>
      </a:accent1>
      <a:accent2>
        <a:srgbClr val="EC7C30"/>
      </a:accent2>
      <a:accent3>
        <a:srgbClr val="FDFFFE"/>
      </a:accent3>
      <a:accent4>
        <a:srgbClr val="FDFFFE"/>
      </a:accent4>
      <a:accent5>
        <a:srgbClr val="FDFFFE"/>
      </a:accent5>
      <a:accent6>
        <a:srgbClr val="FDFFFE"/>
      </a:accent6>
      <a:hlink>
        <a:srgbClr val="FDFFFE"/>
      </a:hlink>
      <a:folHlink>
        <a:srgbClr val="EC7C3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PT template 2023" id="{3C6B76F5-8A69-2348-8345-9DB8E9D4FA99}" vid="{C9C01315-E44E-B548-848F-2F6B18876DB0}"/>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AC327146A697409EFF56D73D01F475" ma:contentTypeVersion="4" ma:contentTypeDescription="Create a new document." ma:contentTypeScope="" ma:versionID="6e5082ae77d68c83b6054329e24dd9d1">
  <xsd:schema xmlns:xsd="http://www.w3.org/2001/XMLSchema" xmlns:xs="http://www.w3.org/2001/XMLSchema" xmlns:p="http://schemas.microsoft.com/office/2006/metadata/properties" xmlns:ns2="cb93a04d-c396-4c5c-87b0-1810e1aa0dec" xmlns:ns3="561e4034-d6e2-49e6-a73c-9ad271e0238d" targetNamespace="http://schemas.microsoft.com/office/2006/metadata/properties" ma:root="true" ma:fieldsID="7b9475f4877c55c988d96162c4c0c849" ns2:_="" ns3:_="">
    <xsd:import namespace="cb93a04d-c396-4c5c-87b0-1810e1aa0dec"/>
    <xsd:import namespace="561e4034-d6e2-49e6-a73c-9ad271e0238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b93a04d-c396-4c5c-87b0-1810e1aa0de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61e4034-d6e2-49e6-a73c-9ad271e0238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791B6F3-4511-4A7D-A1A6-826AD62E7BA4}">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5B0DD3BE-F840-4793-9160-604357070F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b93a04d-c396-4c5c-87b0-1810e1aa0dec"/>
    <ds:schemaRef ds:uri="561e4034-d6e2-49e6-a73c-9ad271e0238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8076478-BAB3-441D-B9EE-09FBFDDFE7A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BUas Powerpoint</Template>
  <TotalTime>50</TotalTime>
  <Words>519</Words>
  <Application>Microsoft Office PowerPoint</Application>
  <PresentationFormat>Widescreen</PresentationFormat>
  <Paragraphs>100</Paragraphs>
  <Slides>13</Slides>
  <Notes>12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13</vt:i4>
      </vt:variant>
    </vt:vector>
  </HeadingPairs>
  <TitlesOfParts>
    <vt:vector size="20" baseType="lpstr">
      <vt:lpstr>Arial</vt:lpstr>
      <vt:lpstr>Calibri</vt:lpstr>
      <vt:lpstr>Open Sans</vt:lpstr>
      <vt:lpstr>Open Sans SemiBold</vt:lpstr>
      <vt:lpstr>Open Sans SemiBold</vt:lpstr>
      <vt:lpstr>TITLE SIDE</vt:lpstr>
      <vt:lpstr>TEXT SLIDE</vt:lpstr>
      <vt:lpstr>NAO and Pepper</vt:lpstr>
      <vt:lpstr>The NAO Robot</vt:lpstr>
      <vt:lpstr>Working with NAO</vt:lpstr>
      <vt:lpstr>Working with NAO</vt:lpstr>
      <vt:lpstr>Pepper robot</vt:lpstr>
      <vt:lpstr>Working with Pepper</vt:lpstr>
      <vt:lpstr>Working with Pepper</vt:lpstr>
      <vt:lpstr>Choregraphe demo</vt:lpstr>
      <vt:lpstr>Finding and reserving the robots</vt:lpstr>
      <vt:lpstr>Support</vt:lpstr>
      <vt:lpstr>Goal</vt:lpstr>
      <vt:lpstr>Extra Notes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Neggers, Margot</dc:creator>
  <cp:lastModifiedBy>Klijs, Kees (234450)</cp:lastModifiedBy>
  <cp:revision>2</cp:revision>
  <dcterms:created xsi:type="dcterms:W3CDTF">2023-11-05T12:50:50Z</dcterms:created>
  <dcterms:modified xsi:type="dcterms:W3CDTF">2024-01-29T14:22:52Z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0x01010056AC327146A697409EFF56D73D01F475</vt:lpwstr>
  </property>
</Properties>
</file>